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883" r:id="rId6"/>
    <p:sldId id="881" r:id="rId7"/>
    <p:sldId id="884" r:id="rId8"/>
    <p:sldId id="885" r:id="rId9"/>
    <p:sldId id="886" r:id="rId10"/>
    <p:sldId id="297" r:id="rId11"/>
    <p:sldId id="298" r:id="rId12"/>
    <p:sldId id="270" r:id="rId13"/>
    <p:sldId id="271" r:id="rId14"/>
    <p:sldId id="274" r:id="rId15"/>
    <p:sldId id="275" r:id="rId16"/>
    <p:sldId id="282" r:id="rId17"/>
    <p:sldId id="28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84CF81-8A1D-4AB4-BDB4-5FEA4386136F}" v="3" dt="2022-08-29T13:45:31.5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 Craps" userId="S::helen.craps@vsv.be::66031fb2-cc4c-436e-8c0b-0bacb1788835" providerId="AD" clId="Web-{42F04A87-D9B3-4D09-B19F-ED856EBB5021}"/>
    <pc:docChg chg="modSld">
      <pc:chgData name="Helen Craps" userId="S::helen.craps@vsv.be::66031fb2-cc4c-436e-8c0b-0bacb1788835" providerId="AD" clId="Web-{42F04A87-D9B3-4D09-B19F-ED856EBB5021}" dt="2022-02-08T11:41:16.754" v="2" actId="20577"/>
      <pc:docMkLst>
        <pc:docMk/>
      </pc:docMkLst>
      <pc:sldChg chg="modSp">
        <pc:chgData name="Helen Craps" userId="S::helen.craps@vsv.be::66031fb2-cc4c-436e-8c0b-0bacb1788835" providerId="AD" clId="Web-{42F04A87-D9B3-4D09-B19F-ED856EBB5021}" dt="2022-02-08T11:41:04.863" v="1" actId="20577"/>
        <pc:sldMkLst>
          <pc:docMk/>
          <pc:sldMk cId="2016280486" sldId="274"/>
        </pc:sldMkLst>
        <pc:spChg chg="mod">
          <ac:chgData name="Helen Craps" userId="S::helen.craps@vsv.be::66031fb2-cc4c-436e-8c0b-0bacb1788835" providerId="AD" clId="Web-{42F04A87-D9B3-4D09-B19F-ED856EBB5021}" dt="2022-02-08T11:41:04.863" v="1" actId="20577"/>
          <ac:spMkLst>
            <pc:docMk/>
            <pc:sldMk cId="2016280486" sldId="274"/>
            <ac:spMk id="3" creationId="{CE6A6041-DA23-4FD1-9BFB-694F1BEA6164}"/>
          </ac:spMkLst>
        </pc:spChg>
      </pc:sldChg>
      <pc:sldChg chg="modSp">
        <pc:chgData name="Helen Craps" userId="S::helen.craps@vsv.be::66031fb2-cc4c-436e-8c0b-0bacb1788835" providerId="AD" clId="Web-{42F04A87-D9B3-4D09-B19F-ED856EBB5021}" dt="2022-02-08T11:41:16.754" v="2" actId="20577"/>
        <pc:sldMkLst>
          <pc:docMk/>
          <pc:sldMk cId="3466304502" sldId="282"/>
        </pc:sldMkLst>
        <pc:spChg chg="mod">
          <ac:chgData name="Helen Craps" userId="S::helen.craps@vsv.be::66031fb2-cc4c-436e-8c0b-0bacb1788835" providerId="AD" clId="Web-{42F04A87-D9B3-4D09-B19F-ED856EBB5021}" dt="2022-02-08T11:41:16.754" v="2" actId="20577"/>
          <ac:spMkLst>
            <pc:docMk/>
            <pc:sldMk cId="3466304502" sldId="282"/>
            <ac:spMk id="4" creationId="{855C1E71-6B3E-4390-9F34-D4AEF56223DC}"/>
          </ac:spMkLst>
        </pc:spChg>
      </pc:sldChg>
    </pc:docChg>
  </pc:docChgLst>
  <pc:docChgLst>
    <pc:chgData name="Helen Craps" userId="66031fb2-cc4c-436e-8c0b-0bacb1788835" providerId="ADAL" clId="{BD72E9D0-893B-4ED5-9400-6B0976C0D682}"/>
    <pc:docChg chg="undo custSel addSld delSld modSld">
      <pc:chgData name="Helen Craps" userId="66031fb2-cc4c-436e-8c0b-0bacb1788835" providerId="ADAL" clId="{BD72E9D0-893B-4ED5-9400-6B0976C0D682}" dt="2022-01-07T14:41:12.635" v="189" actId="113"/>
      <pc:docMkLst>
        <pc:docMk/>
      </pc:docMkLst>
      <pc:sldChg chg="modSp mod">
        <pc:chgData name="Helen Craps" userId="66031fb2-cc4c-436e-8c0b-0bacb1788835" providerId="ADAL" clId="{BD72E9D0-893B-4ED5-9400-6B0976C0D682}" dt="2022-01-07T14:39:33.324" v="172" actId="20577"/>
        <pc:sldMkLst>
          <pc:docMk/>
          <pc:sldMk cId="3466304502" sldId="282"/>
        </pc:sldMkLst>
        <pc:spChg chg="mod">
          <ac:chgData name="Helen Craps" userId="66031fb2-cc4c-436e-8c0b-0bacb1788835" providerId="ADAL" clId="{BD72E9D0-893B-4ED5-9400-6B0976C0D682}" dt="2022-01-07T14:39:33.324" v="172" actId="20577"/>
          <ac:spMkLst>
            <pc:docMk/>
            <pc:sldMk cId="3466304502" sldId="282"/>
            <ac:spMk id="4" creationId="{855C1E71-6B3E-4390-9F34-D4AEF56223DC}"/>
          </ac:spMkLst>
        </pc:spChg>
        <pc:picChg chg="mod">
          <ac:chgData name="Helen Craps" userId="66031fb2-cc4c-436e-8c0b-0bacb1788835" providerId="ADAL" clId="{BD72E9D0-893B-4ED5-9400-6B0976C0D682}" dt="2022-01-07T14:38:30.687" v="86" actId="14100"/>
          <ac:picMkLst>
            <pc:docMk/>
            <pc:sldMk cId="3466304502" sldId="282"/>
            <ac:picMk id="1026" creationId="{D702033E-0256-4682-87AD-FD7873BB875F}"/>
          </ac:picMkLst>
        </pc:picChg>
      </pc:sldChg>
      <pc:sldChg chg="addSp delSp modSp mod">
        <pc:chgData name="Helen Craps" userId="66031fb2-cc4c-436e-8c0b-0bacb1788835" providerId="ADAL" clId="{BD72E9D0-893B-4ED5-9400-6B0976C0D682}" dt="2022-01-07T14:40:32.896" v="185" actId="255"/>
        <pc:sldMkLst>
          <pc:docMk/>
          <pc:sldMk cId="1440962038" sldId="283"/>
        </pc:sldMkLst>
        <pc:spChg chg="mod">
          <ac:chgData name="Helen Craps" userId="66031fb2-cc4c-436e-8c0b-0bacb1788835" providerId="ADAL" clId="{BD72E9D0-893B-4ED5-9400-6B0976C0D682}" dt="2022-01-07T14:39:57.904" v="178" actId="108"/>
          <ac:spMkLst>
            <pc:docMk/>
            <pc:sldMk cId="1440962038" sldId="283"/>
            <ac:spMk id="4" creationId="{8110EC3C-9765-4BD3-AED8-B6110251BAF3}"/>
          </ac:spMkLst>
        </pc:spChg>
        <pc:spChg chg="mod">
          <ac:chgData name="Helen Craps" userId="66031fb2-cc4c-436e-8c0b-0bacb1788835" providerId="ADAL" clId="{BD72E9D0-893B-4ED5-9400-6B0976C0D682}" dt="2022-01-07T14:40:32.896" v="185" actId="255"/>
          <ac:spMkLst>
            <pc:docMk/>
            <pc:sldMk cId="1440962038" sldId="283"/>
            <ac:spMk id="7" creationId="{0D8CB33A-7EE7-4275-AF8C-2BB668625D84}"/>
          </ac:spMkLst>
        </pc:spChg>
        <pc:picChg chg="add mod">
          <ac:chgData name="Helen Craps" userId="66031fb2-cc4c-436e-8c0b-0bacb1788835" providerId="ADAL" clId="{BD72E9D0-893B-4ED5-9400-6B0976C0D682}" dt="2022-01-07T14:40:16.234" v="184" actId="1076"/>
          <ac:picMkLst>
            <pc:docMk/>
            <pc:sldMk cId="1440962038" sldId="283"/>
            <ac:picMk id="5" creationId="{1A7D72BE-CB19-45E5-8C9D-6D96B1876FB5}"/>
          </ac:picMkLst>
        </pc:picChg>
        <pc:picChg chg="del mod">
          <ac:chgData name="Helen Craps" userId="66031fb2-cc4c-436e-8c0b-0bacb1788835" providerId="ADAL" clId="{BD72E9D0-893B-4ED5-9400-6B0976C0D682}" dt="2022-01-07T14:40:02.451" v="180" actId="478"/>
          <ac:picMkLst>
            <pc:docMk/>
            <pc:sldMk cId="1440962038" sldId="283"/>
            <ac:picMk id="8" creationId="{765EF72B-07F9-45E5-9AB8-315463AE9ACB}"/>
          </ac:picMkLst>
        </pc:picChg>
      </pc:sldChg>
      <pc:sldChg chg="modSp mod">
        <pc:chgData name="Helen Craps" userId="66031fb2-cc4c-436e-8c0b-0bacb1788835" providerId="ADAL" clId="{BD72E9D0-893B-4ED5-9400-6B0976C0D682}" dt="2022-01-07T14:41:12.635" v="189" actId="113"/>
        <pc:sldMkLst>
          <pc:docMk/>
          <pc:sldMk cId="718957773" sldId="883"/>
        </pc:sldMkLst>
        <pc:graphicFrameChg chg="modGraphic">
          <ac:chgData name="Helen Craps" userId="66031fb2-cc4c-436e-8c0b-0bacb1788835" providerId="ADAL" clId="{BD72E9D0-893B-4ED5-9400-6B0976C0D682}" dt="2022-01-07T14:41:12.635" v="189" actId="113"/>
          <ac:graphicFrameMkLst>
            <pc:docMk/>
            <pc:sldMk cId="718957773" sldId="883"/>
            <ac:graphicFrameMk id="4" creationId="{F018C9D5-D7DB-4A2D-ABAF-A45F7442538D}"/>
          </ac:graphicFrameMkLst>
        </pc:graphicFrameChg>
      </pc:sldChg>
      <pc:sldChg chg="addSp delSp modSp new mod">
        <pc:chgData name="Helen Craps" userId="66031fb2-cc4c-436e-8c0b-0bacb1788835" providerId="ADAL" clId="{BD72E9D0-893B-4ED5-9400-6B0976C0D682}" dt="2022-01-07T14:28:33.678" v="18" actId="14100"/>
        <pc:sldMkLst>
          <pc:docMk/>
          <pc:sldMk cId="265071035" sldId="885"/>
        </pc:sldMkLst>
        <pc:spChg chg="del">
          <ac:chgData name="Helen Craps" userId="66031fb2-cc4c-436e-8c0b-0bacb1788835" providerId="ADAL" clId="{BD72E9D0-893B-4ED5-9400-6B0976C0D682}" dt="2022-01-07T14:27:03.376" v="3" actId="478"/>
          <ac:spMkLst>
            <pc:docMk/>
            <pc:sldMk cId="265071035" sldId="885"/>
            <ac:spMk id="2" creationId="{7D01E5C6-64A9-4060-89A0-8551136DE3DD}"/>
          </ac:spMkLst>
        </pc:spChg>
        <pc:spChg chg="del">
          <ac:chgData name="Helen Craps" userId="66031fb2-cc4c-436e-8c0b-0bacb1788835" providerId="ADAL" clId="{BD72E9D0-893B-4ED5-9400-6B0976C0D682}" dt="2022-01-07T14:27:11.680" v="4" actId="931"/>
          <ac:spMkLst>
            <pc:docMk/>
            <pc:sldMk cId="265071035" sldId="885"/>
            <ac:spMk id="3" creationId="{584AC263-8BF4-44BE-88C8-D735AA031A5F}"/>
          </ac:spMkLst>
        </pc:spChg>
        <pc:spChg chg="add mod">
          <ac:chgData name="Helen Craps" userId="66031fb2-cc4c-436e-8c0b-0bacb1788835" providerId="ADAL" clId="{BD72E9D0-893B-4ED5-9400-6B0976C0D682}" dt="2022-01-07T14:28:33.678" v="18" actId="14100"/>
          <ac:spMkLst>
            <pc:docMk/>
            <pc:sldMk cId="265071035" sldId="885"/>
            <ac:spMk id="6" creationId="{0B1A781C-3A26-487A-A9EB-0A8127A65992}"/>
          </ac:spMkLst>
        </pc:spChg>
        <pc:picChg chg="add mod">
          <ac:chgData name="Helen Craps" userId="66031fb2-cc4c-436e-8c0b-0bacb1788835" providerId="ADAL" clId="{BD72E9D0-893B-4ED5-9400-6B0976C0D682}" dt="2022-01-07T14:27:19.842" v="7" actId="1076"/>
          <ac:picMkLst>
            <pc:docMk/>
            <pc:sldMk cId="265071035" sldId="885"/>
            <ac:picMk id="5" creationId="{0EA744A6-E831-44A3-A348-49F3D25EB4C8}"/>
          </ac:picMkLst>
        </pc:picChg>
      </pc:sldChg>
      <pc:sldChg chg="new del">
        <pc:chgData name="Helen Craps" userId="66031fb2-cc4c-436e-8c0b-0bacb1788835" providerId="ADAL" clId="{BD72E9D0-893B-4ED5-9400-6B0976C0D682}" dt="2022-01-07T14:26:54.586" v="1" actId="47"/>
        <pc:sldMkLst>
          <pc:docMk/>
          <pc:sldMk cId="703621210" sldId="885"/>
        </pc:sldMkLst>
      </pc:sldChg>
      <pc:sldChg chg="addSp delSp modSp new mod">
        <pc:chgData name="Helen Craps" userId="66031fb2-cc4c-436e-8c0b-0bacb1788835" providerId="ADAL" clId="{BD72E9D0-893B-4ED5-9400-6B0976C0D682}" dt="2022-01-07T14:27:48.389" v="15" actId="1076"/>
        <pc:sldMkLst>
          <pc:docMk/>
          <pc:sldMk cId="1992287138" sldId="886"/>
        </pc:sldMkLst>
        <pc:spChg chg="del">
          <ac:chgData name="Helen Craps" userId="66031fb2-cc4c-436e-8c0b-0bacb1788835" providerId="ADAL" clId="{BD72E9D0-893B-4ED5-9400-6B0976C0D682}" dt="2022-01-07T14:27:30.757" v="9" actId="478"/>
          <ac:spMkLst>
            <pc:docMk/>
            <pc:sldMk cId="1992287138" sldId="886"/>
            <ac:spMk id="2" creationId="{3FEA2004-DCA6-45DE-A45C-FF23D4A8500E}"/>
          </ac:spMkLst>
        </pc:spChg>
        <pc:spChg chg="del">
          <ac:chgData name="Helen Craps" userId="66031fb2-cc4c-436e-8c0b-0bacb1788835" providerId="ADAL" clId="{BD72E9D0-893B-4ED5-9400-6B0976C0D682}" dt="2022-01-07T14:27:37.553" v="10" actId="931"/>
          <ac:spMkLst>
            <pc:docMk/>
            <pc:sldMk cId="1992287138" sldId="886"/>
            <ac:spMk id="3" creationId="{6828011F-6635-4826-9044-08A24CC50F19}"/>
          </ac:spMkLst>
        </pc:spChg>
        <pc:picChg chg="add mod">
          <ac:chgData name="Helen Craps" userId="66031fb2-cc4c-436e-8c0b-0bacb1788835" providerId="ADAL" clId="{BD72E9D0-893B-4ED5-9400-6B0976C0D682}" dt="2022-01-07T14:27:48.389" v="15" actId="1076"/>
          <ac:picMkLst>
            <pc:docMk/>
            <pc:sldMk cId="1992287138" sldId="886"/>
            <ac:picMk id="5" creationId="{9B440DF7-6235-4A14-8ED8-09F527C65C0E}"/>
          </ac:picMkLst>
        </pc:picChg>
      </pc:sldChg>
      <pc:sldChg chg="new del">
        <pc:chgData name="Helen Craps" userId="66031fb2-cc4c-436e-8c0b-0bacb1788835" providerId="ADAL" clId="{BD72E9D0-893B-4ED5-9400-6B0976C0D682}" dt="2022-01-07T14:30:21.337" v="20" actId="680"/>
        <pc:sldMkLst>
          <pc:docMk/>
          <pc:sldMk cId="1151019892" sldId="887"/>
        </pc:sldMkLst>
      </pc:sldChg>
    </pc:docChg>
  </pc:docChgLst>
  <pc:docChgLst>
    <pc:chgData name="Els Hendrickx" userId="S::els.hendrickx@vsv.be::63990b74-6c2d-4d63-9057-1cf69b774875" providerId="AD" clId="Web-{16B59CE6-F1D3-0F68-38B6-B35D545BCDCC}"/>
    <pc:docChg chg="modSld">
      <pc:chgData name="Els Hendrickx" userId="S::els.hendrickx@vsv.be::63990b74-6c2d-4d63-9057-1cf69b774875" providerId="AD" clId="Web-{16B59CE6-F1D3-0F68-38B6-B35D545BCDCC}" dt="2022-05-17T07:42:51.811" v="7" actId="20577"/>
      <pc:docMkLst>
        <pc:docMk/>
      </pc:docMkLst>
      <pc:sldChg chg="modSp">
        <pc:chgData name="Els Hendrickx" userId="S::els.hendrickx@vsv.be::63990b74-6c2d-4d63-9057-1cf69b774875" providerId="AD" clId="Web-{16B59CE6-F1D3-0F68-38B6-B35D545BCDCC}" dt="2022-05-17T07:42:25.169" v="4" actId="20577"/>
        <pc:sldMkLst>
          <pc:docMk/>
          <pc:sldMk cId="2093270095" sldId="271"/>
        </pc:sldMkLst>
        <pc:spChg chg="mod">
          <ac:chgData name="Els Hendrickx" userId="S::els.hendrickx@vsv.be::63990b74-6c2d-4d63-9057-1cf69b774875" providerId="AD" clId="Web-{16B59CE6-F1D3-0F68-38B6-B35D545BCDCC}" dt="2022-05-17T07:42:25.169" v="4" actId="20577"/>
          <ac:spMkLst>
            <pc:docMk/>
            <pc:sldMk cId="2093270095" sldId="271"/>
            <ac:spMk id="8" creationId="{5B7BB61C-BCDB-4464-A1D9-DC8FC760D1F0}"/>
          </ac:spMkLst>
        </pc:spChg>
      </pc:sldChg>
      <pc:sldChg chg="modSp">
        <pc:chgData name="Els Hendrickx" userId="S::els.hendrickx@vsv.be::63990b74-6c2d-4d63-9057-1cf69b774875" providerId="AD" clId="Web-{16B59CE6-F1D3-0F68-38B6-B35D545BCDCC}" dt="2022-05-17T07:42:45.795" v="6" actId="20577"/>
        <pc:sldMkLst>
          <pc:docMk/>
          <pc:sldMk cId="3466304502" sldId="282"/>
        </pc:sldMkLst>
        <pc:spChg chg="mod">
          <ac:chgData name="Els Hendrickx" userId="S::els.hendrickx@vsv.be::63990b74-6c2d-4d63-9057-1cf69b774875" providerId="AD" clId="Web-{16B59CE6-F1D3-0F68-38B6-B35D545BCDCC}" dt="2022-05-17T07:42:45.795" v="6" actId="20577"/>
          <ac:spMkLst>
            <pc:docMk/>
            <pc:sldMk cId="3466304502" sldId="282"/>
            <ac:spMk id="2" creationId="{7BEC31BE-2374-48A0-82AF-350F92454DBD}"/>
          </ac:spMkLst>
        </pc:spChg>
      </pc:sldChg>
      <pc:sldChg chg="modSp">
        <pc:chgData name="Els Hendrickx" userId="S::els.hendrickx@vsv.be::63990b74-6c2d-4d63-9057-1cf69b774875" providerId="AD" clId="Web-{16B59CE6-F1D3-0F68-38B6-B35D545BCDCC}" dt="2022-05-17T07:42:51.811" v="7" actId="20577"/>
        <pc:sldMkLst>
          <pc:docMk/>
          <pc:sldMk cId="1440962038" sldId="283"/>
        </pc:sldMkLst>
        <pc:spChg chg="mod">
          <ac:chgData name="Els Hendrickx" userId="S::els.hendrickx@vsv.be::63990b74-6c2d-4d63-9057-1cf69b774875" providerId="AD" clId="Web-{16B59CE6-F1D3-0F68-38B6-B35D545BCDCC}" dt="2022-05-17T07:42:51.811" v="7" actId="20577"/>
          <ac:spMkLst>
            <pc:docMk/>
            <pc:sldMk cId="1440962038" sldId="283"/>
            <ac:spMk id="7" creationId="{0D8CB33A-7EE7-4275-AF8C-2BB668625D84}"/>
          </ac:spMkLst>
        </pc:spChg>
      </pc:sldChg>
      <pc:sldChg chg="modSp">
        <pc:chgData name="Els Hendrickx" userId="S::els.hendrickx@vsv.be::63990b74-6c2d-4d63-9057-1cf69b774875" providerId="AD" clId="Web-{16B59CE6-F1D3-0F68-38B6-B35D545BCDCC}" dt="2022-05-17T07:42:06.949" v="1" actId="20577"/>
        <pc:sldMkLst>
          <pc:docMk/>
          <pc:sldMk cId="1634975251" sldId="297"/>
        </pc:sldMkLst>
        <pc:spChg chg="mod">
          <ac:chgData name="Els Hendrickx" userId="S::els.hendrickx@vsv.be::63990b74-6c2d-4d63-9057-1cf69b774875" providerId="AD" clId="Web-{16B59CE6-F1D3-0F68-38B6-B35D545BCDCC}" dt="2022-05-17T07:42:06.949" v="1" actId="20577"/>
          <ac:spMkLst>
            <pc:docMk/>
            <pc:sldMk cId="1634975251" sldId="297"/>
            <ac:spMk id="2" creationId="{B5725A5C-F317-4B56-A053-0F55002D268A}"/>
          </ac:spMkLst>
        </pc:spChg>
      </pc:sldChg>
      <pc:sldChg chg="modSp">
        <pc:chgData name="Els Hendrickx" userId="S::els.hendrickx@vsv.be::63990b74-6c2d-4d63-9057-1cf69b774875" providerId="AD" clId="Web-{16B59CE6-F1D3-0F68-38B6-B35D545BCDCC}" dt="2022-05-17T07:42:11.433" v="2" actId="20577"/>
        <pc:sldMkLst>
          <pc:docMk/>
          <pc:sldMk cId="2553349231" sldId="298"/>
        </pc:sldMkLst>
        <pc:spChg chg="mod">
          <ac:chgData name="Els Hendrickx" userId="S::els.hendrickx@vsv.be::63990b74-6c2d-4d63-9057-1cf69b774875" providerId="AD" clId="Web-{16B59CE6-F1D3-0F68-38B6-B35D545BCDCC}" dt="2022-05-17T07:42:11.433" v="2" actId="20577"/>
          <ac:spMkLst>
            <pc:docMk/>
            <pc:sldMk cId="2553349231" sldId="298"/>
            <ac:spMk id="2" creationId="{43783C5A-E955-4DE7-86FC-A0A89F7B9DA3}"/>
          </ac:spMkLst>
        </pc:spChg>
      </pc:sldChg>
    </pc:docChg>
  </pc:docChgLst>
  <pc:docChgLst>
    <pc:chgData clId="Web-{42F04A87-D9B3-4D09-B19F-ED856EBB5021}"/>
    <pc:docChg chg="delSld">
      <pc:chgData name="" userId="" providerId="" clId="Web-{42F04A87-D9B3-4D09-B19F-ED856EBB5021}" dt="2022-02-08T11:40:05.672" v="1"/>
      <pc:docMkLst>
        <pc:docMk/>
      </pc:docMkLst>
      <pc:sldChg chg="del">
        <pc:chgData name="" userId="" providerId="" clId="Web-{42F04A87-D9B3-4D09-B19F-ED856EBB5021}" dt="2022-02-08T11:40:03.813" v="0"/>
        <pc:sldMkLst>
          <pc:docMk/>
          <pc:sldMk cId="0" sldId="261"/>
        </pc:sldMkLst>
      </pc:sldChg>
      <pc:sldChg chg="del">
        <pc:chgData name="" userId="" providerId="" clId="Web-{42F04A87-D9B3-4D09-B19F-ED856EBB5021}" dt="2022-02-08T11:40:05.672" v="1"/>
        <pc:sldMkLst>
          <pc:docMk/>
          <pc:sldMk cId="3837596470" sldId="8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D2EC9-7022-44AA-A232-7B0E496D2BD0}" type="datetimeFigureOut">
              <a:rPr lang="nl-BE" smtClean="0"/>
              <a:t>8/09/2022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94CC9-B4B7-4BD6-9368-2F6585A303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0748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B14F0-0EC1-40FE-9E01-AE404034D7CB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2921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-25400" y="825500"/>
            <a:ext cx="9169400" cy="5588000"/>
          </a:xfrm>
          <a:custGeom>
            <a:avLst/>
            <a:gdLst>
              <a:gd name="connsiteX0" fmla="*/ 25400 w 9169400"/>
              <a:gd name="connsiteY0" fmla="*/ 5588000 h 5588000"/>
              <a:gd name="connsiteX1" fmla="*/ 9169400 w 9169400"/>
              <a:gd name="connsiteY1" fmla="*/ 5562600 h 5588000"/>
              <a:gd name="connsiteX2" fmla="*/ 9169400 w 9169400"/>
              <a:gd name="connsiteY2" fmla="*/ 2120900 h 5588000"/>
              <a:gd name="connsiteX3" fmla="*/ 0 w 9169400"/>
              <a:gd name="connsiteY3" fmla="*/ 0 h 5588000"/>
              <a:gd name="connsiteX4" fmla="*/ 25400 w 9169400"/>
              <a:gd name="connsiteY4" fmla="*/ 5588000 h 55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9400" h="5588000">
                <a:moveTo>
                  <a:pt x="25400" y="5588000"/>
                </a:moveTo>
                <a:lnTo>
                  <a:pt x="9169400" y="5562600"/>
                </a:lnTo>
                <a:lnTo>
                  <a:pt x="9169400" y="2120900"/>
                </a:lnTo>
                <a:lnTo>
                  <a:pt x="0" y="0"/>
                </a:lnTo>
                <a:lnTo>
                  <a:pt x="25400" y="558800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3009899"/>
            <a:ext cx="67183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1"/>
                </a:solidFill>
              </a:defRPr>
            </a:lvl1pPr>
          </a:lstStyle>
          <a:p>
            <a:r>
              <a:rPr lang="nl-BE"/>
              <a:t>TITEL </a:t>
            </a:r>
            <a:br>
              <a:rPr lang="nl-BE"/>
            </a:br>
            <a:r>
              <a:rPr lang="nl-BE"/>
              <a:t>VAN DE </a:t>
            </a:r>
            <a:br>
              <a:rPr lang="nl-BE"/>
            </a:br>
            <a:r>
              <a:rPr lang="nl-BE"/>
              <a:t>PRESENTATIE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2971800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2971800"/>
            <a:ext cx="541867" cy="157233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2971800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17241"/>
            <a:ext cx="9152194" cy="840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Autofit/>
          </a:bodyPr>
          <a:lstStyle>
            <a:lvl1pPr algn="l">
              <a:lnSpc>
                <a:spcPts val="3520"/>
              </a:lnSpc>
              <a:defRPr sz="4100" b="1" cap="all"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39901"/>
            <a:ext cx="7696200" cy="4114800"/>
          </a:xfrm>
        </p:spPr>
        <p:txBody>
          <a:bodyPr/>
          <a:lstStyle>
            <a:lvl1pPr marL="0">
              <a:spcBef>
                <a:spcPts val="0"/>
              </a:spcBef>
              <a:buFont typeface="Arial"/>
              <a:buChar char="•"/>
              <a:defRPr b="0">
                <a:solidFill>
                  <a:schemeClr val="tx2"/>
                </a:solidFill>
              </a:defRPr>
            </a:lvl1pPr>
            <a:lvl2pPr marL="720000">
              <a:spcBef>
                <a:spcPts val="0"/>
              </a:spcBef>
              <a:buFont typeface="Arial"/>
              <a:buChar char="•"/>
              <a:defRPr b="0" i="1">
                <a:solidFill>
                  <a:schemeClr val="accent4"/>
                </a:solidFill>
              </a:defRPr>
            </a:lvl2pPr>
            <a:lvl3pPr marL="1440000">
              <a:spcBef>
                <a:spcPts val="0"/>
              </a:spcBef>
              <a:buFont typeface="Arial"/>
              <a:buChar char="•"/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buFont typeface="Arial"/>
              <a:buChar char="•"/>
              <a:defRPr>
                <a:solidFill>
                  <a:schemeClr val="bg2"/>
                </a:solidFill>
              </a:defRPr>
            </a:lvl4pPr>
            <a:lvl5pPr>
              <a:buFont typeface="Arial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4915-F0CD-984C-AA2C-237F741832E2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07100" y="6356350"/>
            <a:ext cx="850900" cy="365125"/>
          </a:xfrm>
        </p:spPr>
        <p:txBody>
          <a:bodyPr/>
          <a:lstStyle>
            <a:lvl1pPr>
              <a:defRPr baseline="0"/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rot="16200000" flipH="1">
            <a:off x="-1968503" y="3251199"/>
            <a:ext cx="5207003" cy="4"/>
          </a:xfrm>
          <a:prstGeom prst="line">
            <a:avLst/>
          </a:prstGeom>
          <a:ln w="19050" cap="rnd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132" y="6207704"/>
            <a:ext cx="1545048" cy="579988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17241"/>
            <a:ext cx="9152194" cy="840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2100" y="647699"/>
            <a:ext cx="3314700" cy="914402"/>
          </a:xfrm>
        </p:spPr>
        <p:txBody>
          <a:bodyPr anchor="t">
            <a:noAutofit/>
          </a:bodyPr>
          <a:lstStyle>
            <a:lvl1pPr algn="l">
              <a:lnSpc>
                <a:spcPts val="2620"/>
              </a:lnSpc>
              <a:defRPr sz="2600" b="1" cap="all"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2100" y="1739901"/>
            <a:ext cx="3314700" cy="4114800"/>
          </a:xfrm>
        </p:spPr>
        <p:txBody>
          <a:bodyPr>
            <a:normAutofit/>
          </a:bodyPr>
          <a:lstStyle>
            <a:lvl1pPr marL="0">
              <a:spcBef>
                <a:spcPts val="0"/>
              </a:spcBef>
              <a:buFontTx/>
              <a:buNone/>
              <a:defRPr sz="2000" b="0">
                <a:solidFill>
                  <a:srgbClr val="6C6F70"/>
                </a:solidFill>
              </a:defRPr>
            </a:lvl1pPr>
            <a:lvl2pPr marL="0">
              <a:spcBef>
                <a:spcPts val="0"/>
              </a:spcBef>
              <a:buFontTx/>
              <a:buNone/>
              <a:defRPr b="0" i="1">
                <a:solidFill>
                  <a:schemeClr val="accent4"/>
                </a:solidFill>
              </a:defRPr>
            </a:lvl2pPr>
            <a:lvl3pPr marL="0">
              <a:spcBef>
                <a:spcPts val="0"/>
              </a:spcBef>
              <a:buFontTx/>
              <a:buNone/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buFont typeface="Arial"/>
              <a:buChar char="•"/>
              <a:defRPr>
                <a:solidFill>
                  <a:schemeClr val="bg2"/>
                </a:solidFill>
              </a:defRPr>
            </a:lvl4pPr>
            <a:lvl5pPr>
              <a:buFont typeface="Arial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4915-F0CD-984C-AA2C-237F741832E2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07100" y="6356350"/>
            <a:ext cx="850900" cy="365125"/>
          </a:xfrm>
        </p:spPr>
        <p:txBody>
          <a:bodyPr/>
          <a:lstStyle>
            <a:lvl1pPr>
              <a:defRPr baseline="0"/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rot="16200000" flipH="1">
            <a:off x="-1968503" y="3251199"/>
            <a:ext cx="5207003" cy="4"/>
          </a:xfrm>
          <a:prstGeom prst="line">
            <a:avLst/>
          </a:prstGeom>
          <a:ln w="19050" cap="rnd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1022350" y="647699"/>
            <a:ext cx="4070350" cy="5207002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b="0">
                <a:solidFill>
                  <a:srgbClr val="6C6F70"/>
                </a:solidFill>
              </a:defRPr>
            </a:lvl1pPr>
            <a:lvl2pPr marL="0">
              <a:spcBef>
                <a:spcPts val="0"/>
              </a:spcBef>
              <a:buFontTx/>
              <a:buNone/>
              <a:defRPr b="0" i="1">
                <a:solidFill>
                  <a:schemeClr val="accent4"/>
                </a:solidFill>
              </a:defRPr>
            </a:lvl2pPr>
            <a:lvl3pPr marL="0">
              <a:spcBef>
                <a:spcPts val="0"/>
              </a:spcBef>
              <a:buFontTx/>
              <a:buNone/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buFont typeface="Arial"/>
              <a:buChar char="•"/>
              <a:defRPr>
                <a:solidFill>
                  <a:schemeClr val="bg2"/>
                </a:solidFill>
              </a:defRPr>
            </a:lvl4pPr>
            <a:lvl5pPr>
              <a:buFont typeface="Arial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132" y="6207704"/>
            <a:ext cx="1545048" cy="579988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17241"/>
            <a:ext cx="9152194" cy="840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647699"/>
            <a:ext cx="7696200" cy="406402"/>
          </a:xfrm>
        </p:spPr>
        <p:txBody>
          <a:bodyPr anchor="t">
            <a:noAutofit/>
          </a:bodyPr>
          <a:lstStyle>
            <a:lvl1pPr algn="l">
              <a:defRPr sz="2200" b="1" cap="all">
                <a:solidFill>
                  <a:srgbClr val="FF0521"/>
                </a:solidFill>
              </a:defRPr>
            </a:lvl1pPr>
          </a:lstStyle>
          <a:p>
            <a:r>
              <a:rPr lang="nl-BE"/>
              <a:t>TITEL VAN DE FOTO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82700"/>
            <a:ext cx="7696200" cy="4572003"/>
          </a:xfrm>
        </p:spPr>
        <p:txBody>
          <a:bodyPr>
            <a:normAutofit/>
          </a:bodyPr>
          <a:lstStyle>
            <a:lvl1pPr>
              <a:buFontTx/>
              <a:buNone/>
              <a:defRPr sz="2300" b="0">
                <a:solidFill>
                  <a:schemeClr val="tx2"/>
                </a:solidFill>
              </a:defRPr>
            </a:lvl1pPr>
            <a:lvl2pPr>
              <a:buFont typeface="Arial"/>
              <a:buChar char="•"/>
              <a:defRPr b="1" i="1">
                <a:solidFill>
                  <a:schemeClr val="accent1"/>
                </a:solidFill>
              </a:defRPr>
            </a:lvl2pPr>
            <a:lvl3pPr>
              <a:buFont typeface="Arial"/>
              <a:buChar char="•"/>
              <a:defRPr>
                <a:solidFill>
                  <a:schemeClr val="bg2"/>
                </a:solidFill>
              </a:defRPr>
            </a:lvl3pPr>
            <a:lvl4pPr>
              <a:buFont typeface="Arial"/>
              <a:buChar char="•"/>
              <a:defRPr>
                <a:solidFill>
                  <a:schemeClr val="bg2"/>
                </a:solidFill>
              </a:defRPr>
            </a:lvl4pPr>
            <a:lvl5pPr>
              <a:buFont typeface="Arial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4915-F0CD-984C-AA2C-237F741832E2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07100" y="6356350"/>
            <a:ext cx="850900" cy="365125"/>
          </a:xfrm>
        </p:spPr>
        <p:txBody>
          <a:bodyPr/>
          <a:lstStyle>
            <a:lvl1pPr>
              <a:defRPr baseline="0"/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rot="16200000" flipH="1">
            <a:off x="-1968503" y="3251199"/>
            <a:ext cx="5207003" cy="4"/>
          </a:xfrm>
          <a:prstGeom prst="line">
            <a:avLst/>
          </a:prstGeom>
          <a:ln w="19050" cap="rnd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132" y="6207704"/>
            <a:ext cx="1545048" cy="579988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17241"/>
            <a:ext cx="9152194" cy="84076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4915-F0CD-984C-AA2C-237F741832E2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07100" y="6356350"/>
            <a:ext cx="850900" cy="365125"/>
          </a:xfrm>
        </p:spPr>
        <p:txBody>
          <a:bodyPr/>
          <a:lstStyle>
            <a:lvl1pPr>
              <a:defRPr baseline="0"/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132" y="6207704"/>
            <a:ext cx="1545048" cy="579988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1" y="4796"/>
            <a:ext cx="9135776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2374900"/>
            <a:ext cx="67183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1"/>
                </a:solidFill>
              </a:defRPr>
            </a:lvl1pPr>
          </a:lstStyle>
          <a:p>
            <a:r>
              <a:rPr lang="nl-BE"/>
              <a:t>TITEL </a:t>
            </a:r>
            <a:br>
              <a:rPr lang="nl-BE"/>
            </a:br>
            <a:r>
              <a:rPr lang="nl-BE"/>
              <a:t>VAN DE </a:t>
            </a:r>
            <a:br>
              <a:rPr lang="nl-BE"/>
            </a:br>
            <a:r>
              <a:rPr lang="nl-BE"/>
              <a:t>PRESENTATIE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23368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2336801"/>
            <a:ext cx="541867" cy="1572333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23368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" y="4796"/>
            <a:ext cx="9135774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3122967"/>
            <a:ext cx="67183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1"/>
                </a:solidFill>
              </a:defRPr>
            </a:lvl1pPr>
          </a:lstStyle>
          <a:p>
            <a:r>
              <a:rPr lang="nl-BE"/>
              <a:t>TITEL </a:t>
            </a:r>
            <a:br>
              <a:rPr lang="nl-BE"/>
            </a:br>
            <a:r>
              <a:rPr lang="nl-BE"/>
              <a:t>VAN DE </a:t>
            </a:r>
            <a:br>
              <a:rPr lang="nl-BE"/>
            </a:br>
            <a:r>
              <a:rPr lang="nl-BE"/>
              <a:t>PRESENTATIE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3084868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3084868"/>
            <a:ext cx="541867" cy="1572333"/>
          </a:xfrm>
          <a:prstGeom prst="rect">
            <a:avLst/>
          </a:prstGeom>
          <a:solidFill>
            <a:srgbClr val="FF052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3084868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1" y="4796"/>
            <a:ext cx="9135776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2374900"/>
            <a:ext cx="67183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1"/>
                </a:solidFill>
              </a:defRPr>
            </a:lvl1pPr>
          </a:lstStyle>
          <a:p>
            <a:r>
              <a:rPr lang="nl-BE"/>
              <a:t>TITEL </a:t>
            </a:r>
            <a:br>
              <a:rPr lang="nl-BE"/>
            </a:br>
            <a:r>
              <a:rPr lang="nl-BE"/>
              <a:t>VAN DE </a:t>
            </a:r>
            <a:br>
              <a:rPr lang="nl-BE"/>
            </a:br>
            <a:r>
              <a:rPr lang="nl-BE"/>
              <a:t>PRESENTATIE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23368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2336801"/>
            <a:ext cx="541867" cy="1572333"/>
          </a:xfrm>
          <a:prstGeom prst="rect">
            <a:avLst/>
          </a:prstGeom>
          <a:solidFill>
            <a:srgbClr val="FF052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23368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" y="4795"/>
            <a:ext cx="9135775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3022600"/>
            <a:ext cx="67183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1"/>
                </a:solidFill>
              </a:defRPr>
            </a:lvl1pPr>
          </a:lstStyle>
          <a:p>
            <a:r>
              <a:rPr lang="nl-BE"/>
              <a:t>TITEL </a:t>
            </a:r>
            <a:br>
              <a:rPr lang="nl-BE"/>
            </a:br>
            <a:r>
              <a:rPr lang="nl-BE"/>
              <a:t>VAN DE </a:t>
            </a:r>
            <a:br>
              <a:rPr lang="nl-BE"/>
            </a:br>
            <a:r>
              <a:rPr lang="nl-BE"/>
              <a:t>PRESENTATIE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29845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2984501"/>
            <a:ext cx="541867" cy="1572333"/>
          </a:xfrm>
          <a:prstGeom prst="rect">
            <a:avLst/>
          </a:prstGeom>
          <a:solidFill>
            <a:srgbClr val="FF052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29845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" y="4796"/>
            <a:ext cx="9135775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3972091"/>
            <a:ext cx="64008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2"/>
                </a:solidFill>
              </a:defRPr>
            </a:lvl1pPr>
          </a:lstStyle>
          <a:p>
            <a:r>
              <a:rPr lang="nl-BE"/>
              <a:t>TITEL </a:t>
            </a:r>
            <a:br>
              <a:rPr lang="nl-BE"/>
            </a:br>
            <a:r>
              <a:rPr lang="nl-BE"/>
              <a:t>VAN DE PRESENTATIE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3933992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3933992"/>
            <a:ext cx="541867" cy="1572333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3933992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" y="4796"/>
            <a:ext cx="9135774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754234"/>
            <a:ext cx="64008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tx2"/>
                </a:solidFill>
              </a:defRPr>
            </a:lvl1pPr>
          </a:lstStyle>
          <a:p>
            <a:r>
              <a:rPr lang="nl-BE"/>
              <a:t>TITEL </a:t>
            </a:r>
            <a:br>
              <a:rPr lang="nl-BE"/>
            </a:br>
            <a:r>
              <a:rPr lang="nl-BE"/>
              <a:t>VAN DE PRESENTATIE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716135"/>
            <a:ext cx="541867" cy="157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716135"/>
            <a:ext cx="541867" cy="157233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716135"/>
            <a:ext cx="541867" cy="157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" y="4796"/>
            <a:ext cx="9135774" cy="684840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754234"/>
            <a:ext cx="64008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tx2"/>
                </a:solidFill>
              </a:defRPr>
            </a:lvl1pPr>
          </a:lstStyle>
          <a:p>
            <a:r>
              <a:rPr lang="nl-BE"/>
              <a:t>TITEL </a:t>
            </a:r>
            <a:br>
              <a:rPr lang="nl-BE"/>
            </a:br>
            <a:r>
              <a:rPr lang="nl-BE"/>
              <a:t>VAN DE PRESENTATIE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716135"/>
            <a:ext cx="541867" cy="157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716135"/>
            <a:ext cx="541867" cy="157233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716135"/>
            <a:ext cx="541867" cy="157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17241"/>
            <a:ext cx="9152194" cy="840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Autofit/>
          </a:bodyPr>
          <a:lstStyle>
            <a:lvl1pPr algn="l">
              <a:lnSpc>
                <a:spcPts val="3520"/>
              </a:lnSpc>
              <a:defRPr sz="4100" b="1" cap="all"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39901"/>
            <a:ext cx="7696200" cy="4114800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b="0">
                <a:solidFill>
                  <a:schemeClr val="tx2"/>
                </a:solidFill>
              </a:defRPr>
            </a:lvl1pPr>
            <a:lvl2pPr marL="720000">
              <a:spcBef>
                <a:spcPts val="0"/>
              </a:spcBef>
              <a:buFontTx/>
              <a:buNone/>
              <a:defRPr b="0" i="1">
                <a:solidFill>
                  <a:schemeClr val="accent4"/>
                </a:solidFill>
              </a:defRPr>
            </a:lvl2pPr>
            <a:lvl3pPr marL="1440000">
              <a:spcBef>
                <a:spcPts val="0"/>
              </a:spcBef>
              <a:buFontTx/>
              <a:buNone/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buFont typeface="Arial"/>
              <a:buChar char="•"/>
              <a:defRPr>
                <a:solidFill>
                  <a:schemeClr val="bg2"/>
                </a:solidFill>
              </a:defRPr>
            </a:lvl4pPr>
            <a:lvl5pPr>
              <a:buFont typeface="Arial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4915-F0CD-984C-AA2C-237F741832E2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07100" y="6356350"/>
            <a:ext cx="850900" cy="365125"/>
          </a:xfrm>
        </p:spPr>
        <p:txBody>
          <a:bodyPr/>
          <a:lstStyle>
            <a:lvl1pPr>
              <a:defRPr baseline="0"/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rot="16200000" flipH="1">
            <a:off x="-1968503" y="3251199"/>
            <a:ext cx="5207003" cy="4"/>
          </a:xfrm>
          <a:prstGeom prst="line">
            <a:avLst/>
          </a:prstGeom>
          <a:ln w="19050" cap="rnd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132" y="6207704"/>
            <a:ext cx="1545048" cy="579988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04915-F0CD-984C-AA2C-237F741832E2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61" r:id="rId3"/>
    <p:sldLayoutId id="2147483658" r:id="rId4"/>
    <p:sldLayoutId id="2147483655" r:id="rId5"/>
    <p:sldLayoutId id="2147483653" r:id="rId6"/>
    <p:sldLayoutId id="2147483659" r:id="rId7"/>
    <p:sldLayoutId id="2147483660" r:id="rId8"/>
    <p:sldLayoutId id="2147483650" r:id="rId9"/>
    <p:sldLayoutId id="2147483662" r:id="rId10"/>
    <p:sldLayoutId id="2147483657" r:id="rId11"/>
    <p:sldLayoutId id="2147483651" r:id="rId12"/>
    <p:sldLayoutId id="214748365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100" b="1" kern="1200" cap="all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i="1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171700" y="754234"/>
            <a:ext cx="6400800" cy="1572333"/>
          </a:xfrm>
        </p:spPr>
        <p:txBody>
          <a:bodyPr>
            <a:normAutofit/>
          </a:bodyPr>
          <a:lstStyle/>
          <a:p>
            <a:r>
              <a:rPr lang="en-US" err="1"/>
              <a:t>Dode</a:t>
            </a:r>
            <a:r>
              <a:rPr lang="en-US"/>
              <a:t> </a:t>
            </a:r>
            <a:r>
              <a:rPr lang="en-US" err="1"/>
              <a:t>hoek</a:t>
            </a:r>
            <a:r>
              <a:rPr lang="en-US"/>
              <a:t> 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9CFAD0-FFED-4D45-9653-F91F19198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0" y="2581275"/>
            <a:ext cx="7886700" cy="3642717"/>
          </a:xfrm>
        </p:spPr>
        <p:txBody>
          <a:bodyPr>
            <a:normAutofit/>
          </a:bodyPr>
          <a:lstStyle/>
          <a:p>
            <a:r>
              <a:rPr lang="nl-NL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Niet waar</a:t>
            </a:r>
          </a:p>
        </p:txBody>
      </p:sp>
      <p:pic>
        <p:nvPicPr>
          <p:cNvPr id="6" name="Afbeelding 5" descr="Afbeelding met auto, persoon, person, voertuig&#10;&#10;Automatisch gegenereerde beschrijving">
            <a:extLst>
              <a:ext uri="{FF2B5EF4-FFF2-40B4-BE49-F238E27FC236}">
                <a16:creationId xmlns:a16="http://schemas.microsoft.com/office/drawing/2014/main" id="{ACAA7625-A8E9-446D-A6CC-2876570760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326" y="2288357"/>
            <a:ext cx="3851224" cy="2567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5B7BB61C-BCDB-4464-A1D9-DC8FC760D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0" y="634008"/>
            <a:ext cx="7886700" cy="994172"/>
          </a:xfrm>
        </p:spPr>
        <p:txBody>
          <a:bodyPr>
            <a:noAutofit/>
          </a:bodyPr>
          <a:lstStyle/>
          <a:p>
            <a:r>
              <a:rPr lang="en-US" sz="2400">
                <a:latin typeface="Calibri"/>
                <a:ea typeface="Calibri"/>
                <a:cs typeface="Times New Roman"/>
              </a:rPr>
              <a:t>2</a:t>
            </a:r>
            <a:r>
              <a:rPr lang="nl-NL" sz="2200">
                <a:latin typeface="Calibri"/>
                <a:ea typeface="Calibri"/>
                <a:cs typeface="Times New Roman"/>
              </a:rPr>
              <a:t>. Dodehoekongevallen gebeuren vooral doordat bestuurders van grote voertuigen niet goed opletten.</a:t>
            </a:r>
            <a:br>
              <a:rPr lang="nl-BE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BE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93270095"/>
      </p:ext>
    </p:extLst>
  </p:cSld>
  <p:clrMapOvr>
    <a:masterClrMapping/>
  </p:clrMapOvr>
  <p:transition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9863CE-EDC9-48F5-B0E3-D14DA9244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2400"/>
              <a:t>3. Met welk trucje weet je zeker dat de bestuurder je gezien heeft?</a:t>
            </a:r>
            <a:endParaRPr lang="nl-BE" sz="24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6A6041-DA23-4FD1-9BFB-694F1BEA6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115672"/>
            <a:ext cx="4733925" cy="40946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07000"/>
              </a:lnSpc>
              <a:buFont typeface="+mj-lt"/>
              <a:buAutoNum type="alphaUcPeriod"/>
            </a:pPr>
            <a:r>
              <a:rPr lang="nl-BE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Oogcontact maken met de bestuurder. </a:t>
            </a:r>
          </a:p>
          <a:p>
            <a:pPr marL="457200" indent="-457200">
              <a:lnSpc>
                <a:spcPct val="107000"/>
              </a:lnSpc>
              <a:buFont typeface="+mj-lt"/>
              <a:buAutoNum type="alphaUcPeriod"/>
            </a:pPr>
            <a:endParaRPr lang="nl-BE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buFont typeface="+mj-lt"/>
              <a:buAutoNum type="alphaUcPeriod"/>
            </a:pPr>
            <a:r>
              <a:rPr lang="nl-BE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 het voertuig gaan staan. </a:t>
            </a:r>
          </a:p>
          <a:p>
            <a:pPr indent="0">
              <a:lnSpc>
                <a:spcPct val="107000"/>
              </a:lnSpc>
            </a:pPr>
            <a:endParaRPr lang="nl-BE" sz="2400">
              <a:cs typeface="Calibri"/>
            </a:endParaRPr>
          </a:p>
        </p:txBody>
      </p:sp>
      <p:pic>
        <p:nvPicPr>
          <p:cNvPr id="5" name="Afbeelding 4" descr="Afbeelding met tekst, buiten, weg, bus&#10;&#10;Automatisch gegenereerde beschrijving">
            <a:extLst>
              <a:ext uri="{FF2B5EF4-FFF2-40B4-BE49-F238E27FC236}">
                <a16:creationId xmlns:a16="http://schemas.microsoft.com/office/drawing/2014/main" id="{EC281F98-478C-437D-AE50-CD836C40BB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525" y="2883144"/>
            <a:ext cx="2695576" cy="1794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6280486"/>
      </p:ext>
    </p:extLst>
  </p:cSld>
  <p:clrMapOvr>
    <a:masterClrMapping/>
  </p:clrMapOvr>
  <p:transition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F8B577-60D3-4B28-BF68-89E7FE1CC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4" y="2103920"/>
            <a:ext cx="7372351" cy="32635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0" algn="just"/>
            <a:r>
              <a:rPr lang="nl-BE" sz="2400">
                <a:latin typeface="Calibri"/>
                <a:ea typeface="Calibri" panose="020F0502020204030204" pitchFamily="34" charset="0"/>
                <a:cs typeface="Times New Roman"/>
              </a:rPr>
              <a:t>A. Oogcontact maken met de bestuurder.</a:t>
            </a:r>
            <a:endParaRPr lang="nl-BE"/>
          </a:p>
        </p:txBody>
      </p:sp>
      <p:pic>
        <p:nvPicPr>
          <p:cNvPr id="5" name="Afbeelding 4" descr="Afbeelding met tekst, buiten, weg, bus&#10;&#10;Automatisch gegenereerde beschrijving">
            <a:extLst>
              <a:ext uri="{FF2B5EF4-FFF2-40B4-BE49-F238E27FC236}">
                <a16:creationId xmlns:a16="http://schemas.microsoft.com/office/drawing/2014/main" id="{61CC601B-DA8C-45C3-828C-68CECAECFB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773" y="3135852"/>
            <a:ext cx="3352801" cy="2231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A2798D7B-B3CE-437B-A2A7-9AB82E785944}"/>
              </a:ext>
            </a:extLst>
          </p:cNvPr>
          <p:cNvSpPr txBox="1">
            <a:spLocks/>
          </p:cNvSpPr>
          <p:nvPr/>
        </p:nvSpPr>
        <p:spPr>
          <a:xfrm>
            <a:off x="981074" y="555002"/>
            <a:ext cx="7696200" cy="9144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4100" b="1" kern="1200" cap="all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/>
              <a:t>3. Met welk trucje weet je zeker dat de bestuurder je gezien heeft?</a:t>
            </a:r>
            <a:endParaRPr lang="nl-BE" sz="2400"/>
          </a:p>
        </p:txBody>
      </p:sp>
    </p:spTree>
    <p:extLst>
      <p:ext uri="{BB962C8B-B14F-4D97-AF65-F5344CB8AC3E}">
        <p14:creationId xmlns:p14="http://schemas.microsoft.com/office/powerpoint/2010/main" val="1225440822"/>
      </p:ext>
    </p:extLst>
  </p:cSld>
  <p:clrMapOvr>
    <a:masterClrMapping/>
  </p:clrMapOvr>
  <p:transition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C31BE-2374-48A0-82AF-350F92454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61" y="625311"/>
            <a:ext cx="7931605" cy="1175209"/>
          </a:xfrm>
        </p:spPr>
        <p:txBody>
          <a:bodyPr>
            <a:noAutofit/>
          </a:bodyPr>
          <a:lstStyle/>
          <a:p>
            <a:r>
              <a:rPr lang="nl-NL" sz="2400"/>
              <a:t>4. Waarom kan een bestuurder ondanks zijn spiegels toch niet alles zien gebeuren rondom zijn voertuig?</a:t>
            </a:r>
            <a:br>
              <a:rPr lang="nl-NL" sz="2100"/>
            </a:br>
            <a:br>
              <a:rPr lang="nl-NL" sz="2100"/>
            </a:br>
            <a:br>
              <a:rPr lang="nl-NL" sz="2100"/>
            </a:br>
            <a:endParaRPr lang="nl-BE" sz="2100">
              <a:solidFill>
                <a:schemeClr val="tx2"/>
              </a:solidFill>
            </a:endParaRPr>
          </a:p>
        </p:txBody>
      </p:sp>
      <p:pic>
        <p:nvPicPr>
          <p:cNvPr id="1026" name="Picture 2" descr="veiligverkeer.be | Zeven spiegels en twee ogen">
            <a:extLst>
              <a:ext uri="{FF2B5EF4-FFF2-40B4-BE49-F238E27FC236}">
                <a16:creationId xmlns:a16="http://schemas.microsoft.com/office/drawing/2014/main" id="{D702033E-0256-4682-87AD-FD7873BB8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714" y="2392724"/>
            <a:ext cx="3290324" cy="2189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855C1E71-6B3E-4390-9F34-D4AEF5622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363056"/>
            <a:ext cx="4012915" cy="38472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07000"/>
              </a:lnSpc>
              <a:buFont typeface="+mj-lt"/>
              <a:buAutoNum type="alphaUcPeriod"/>
            </a:pPr>
            <a:r>
              <a:rPr lang="nl-NL" sz="2400"/>
              <a:t>Omdat de spiegels niet zo groot zijn.</a:t>
            </a:r>
          </a:p>
          <a:p>
            <a:pPr marL="457200" indent="-457200">
              <a:lnSpc>
                <a:spcPct val="107000"/>
              </a:lnSpc>
              <a:buFont typeface="+mj-lt"/>
              <a:buAutoNum type="alphaUcPeriod"/>
            </a:pPr>
            <a:endParaRPr lang="nl-NL" sz="2400"/>
          </a:p>
          <a:p>
            <a:pPr marL="457200" indent="-457200">
              <a:lnSpc>
                <a:spcPct val="107000"/>
              </a:lnSpc>
              <a:buFont typeface="+mj-lt"/>
              <a:buAutoNum type="alphaUcPeriod"/>
            </a:pPr>
            <a:r>
              <a:rPr lang="nl-NL" sz="2400"/>
              <a:t>Omdat hij </a:t>
            </a:r>
            <a:r>
              <a:rPr lang="nl-BE" sz="2400"/>
              <a:t>niet in alle spiegels tegelijk kan kijken.</a:t>
            </a:r>
          </a:p>
          <a:p>
            <a:pPr marL="457200" indent="-457200">
              <a:lnSpc>
                <a:spcPct val="107000"/>
              </a:lnSpc>
              <a:buFont typeface="+mj-lt"/>
              <a:buAutoNum type="alphaUcPeriod"/>
            </a:pPr>
            <a:endParaRPr lang="nl-BE" sz="2400"/>
          </a:p>
        </p:txBody>
      </p:sp>
    </p:spTree>
    <p:extLst>
      <p:ext uri="{BB962C8B-B14F-4D97-AF65-F5344CB8AC3E}">
        <p14:creationId xmlns:p14="http://schemas.microsoft.com/office/powerpoint/2010/main" val="3466304502"/>
      </p:ext>
    </p:extLst>
  </p:cSld>
  <p:clrMapOvr>
    <a:masterClrMapping/>
  </p:clrMapOvr>
  <p:transition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0D8CB33A-7EE7-4275-AF8C-2BB66862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4" y="609600"/>
            <a:ext cx="7931605" cy="2076450"/>
          </a:xfrm>
        </p:spPr>
        <p:txBody>
          <a:bodyPr>
            <a:noAutofit/>
          </a:bodyPr>
          <a:lstStyle/>
          <a:p>
            <a:r>
              <a:rPr lang="nl-NL" sz="2400"/>
              <a:t>4. Waarom kan een bestuurder ondanks zijn spiegels toch niet alles zien gebeuren rondom zijn voertuig?</a:t>
            </a:r>
            <a:endParaRPr lang="nl-BE" sz="240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110EC3C-9765-4BD3-AED8-B6110251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547991"/>
            <a:ext cx="7696200" cy="3306710"/>
          </a:xfrm>
        </p:spPr>
        <p:txBody>
          <a:bodyPr/>
          <a:lstStyle/>
          <a:p>
            <a:r>
              <a:rPr lang="nl-NL" sz="2400">
                <a:latin typeface="Calibri"/>
                <a:cs typeface="Times New Roman"/>
              </a:rPr>
              <a:t>B. Omdat hij </a:t>
            </a:r>
            <a:r>
              <a:rPr lang="nl-BE" sz="2400">
                <a:latin typeface="Calibri"/>
                <a:cs typeface="Times New Roman"/>
              </a:rPr>
              <a:t>niet in alle spiegels tegelijk kan kijken.</a:t>
            </a:r>
          </a:p>
          <a:p>
            <a:endParaRPr lang="nl-BE"/>
          </a:p>
        </p:txBody>
      </p:sp>
      <p:pic>
        <p:nvPicPr>
          <p:cNvPr id="5" name="Picture 2" descr="veiligverkeer.be | Zeven spiegels en twee ogen">
            <a:extLst>
              <a:ext uri="{FF2B5EF4-FFF2-40B4-BE49-F238E27FC236}">
                <a16:creationId xmlns:a16="http://schemas.microsoft.com/office/drawing/2014/main" id="{1A7D72BE-CB19-45E5-8C9D-6D96B1876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3617" y="3335332"/>
            <a:ext cx="3785956" cy="2519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0962038"/>
      </p:ext>
    </p:extLst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5759CC-E40D-4B9D-A3AB-F3508E838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kwetsbare weggebruikers</a:t>
            </a:r>
            <a:endParaRPr lang="nl-BE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F018C9D5-D7DB-4A2D-ABAF-A45F744253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9861599"/>
              </p:ext>
            </p:extLst>
          </p:nvPr>
        </p:nvGraphicFramePr>
        <p:xfrm>
          <a:off x="990600" y="1769922"/>
          <a:ext cx="6898415" cy="360878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3449252">
                  <a:extLst>
                    <a:ext uri="{9D8B030D-6E8A-4147-A177-3AD203B41FA5}">
                      <a16:colId xmlns:a16="http://schemas.microsoft.com/office/drawing/2014/main" val="56423120"/>
                    </a:ext>
                  </a:extLst>
                </a:gridCol>
                <a:gridCol w="3449163">
                  <a:extLst>
                    <a:ext uri="{9D8B030D-6E8A-4147-A177-3AD203B41FA5}">
                      <a16:colId xmlns:a16="http://schemas.microsoft.com/office/drawing/2014/main" val="732136233"/>
                    </a:ext>
                  </a:extLst>
                </a:gridCol>
              </a:tblGrid>
              <a:tr h="4259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nl-BE" sz="2000" b="1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Fietser / voetganger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nl-BE" sz="2000" b="1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Vrachtwagen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188981"/>
                  </a:ext>
                </a:extLst>
              </a:tr>
              <a:tr h="26540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nl-BE" sz="20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nl-BE" sz="20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Is klein en moeilijk te zien.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nl-BE" sz="20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nl-BE" sz="20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Heeft heel weinig bescherming.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nl-BE" sz="20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nl-BE" sz="20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Fietser draagt eventueel een fietshelm.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nl-BE" sz="20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nl-BE" sz="20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nl-BE" sz="20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Een bestuurder zit in een cabine.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nl-BE" sz="20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nl-BE" sz="20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De ijzeren constructie van de cabine beschermt de bestuurder.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nl-BE" sz="20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nl-BE" sz="20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Heeft een airbag.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nl-BE" sz="20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832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8957773"/>
      </p:ext>
    </p:extLst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10603_Dodehoek_Vrachtwagenchauffeursgetuigenissen_VME_Daandegroote">
            <a:hlinkClick r:id="" action="ppaction://media"/>
            <a:extLst>
              <a:ext uri="{FF2B5EF4-FFF2-40B4-BE49-F238E27FC236}">
                <a16:creationId xmlns:a16="http://schemas.microsoft.com/office/drawing/2014/main" id="{9E66903E-F1B9-45F0-95E7-C6481D548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787" y="897284"/>
            <a:ext cx="8084999" cy="45614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7959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788BEB1-BC4C-4D35-B0E4-880BDFF67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0600" y="1765780"/>
            <a:ext cx="2135689" cy="3550414"/>
          </a:xfrm>
        </p:spPr>
      </p:pic>
      <p:sp>
        <p:nvSpPr>
          <p:cNvPr id="6" name="Tekstballon: rechthoek met afgeronde hoeken 5">
            <a:extLst>
              <a:ext uri="{FF2B5EF4-FFF2-40B4-BE49-F238E27FC236}">
                <a16:creationId xmlns:a16="http://schemas.microsoft.com/office/drawing/2014/main" id="{529CF417-3DA7-406E-9681-DE5410AE50CA}"/>
              </a:ext>
            </a:extLst>
          </p:cNvPr>
          <p:cNvSpPr/>
          <p:nvPr/>
        </p:nvSpPr>
        <p:spPr>
          <a:xfrm>
            <a:off x="4121062" y="2024573"/>
            <a:ext cx="4180562" cy="1457307"/>
          </a:xfrm>
          <a:prstGeom prst="wedgeRoundRectCallout">
            <a:avLst>
              <a:gd name="adj1" fmla="val -98874"/>
              <a:gd name="adj2" fmla="val -10400"/>
              <a:gd name="adj3" fmla="val 16667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50"/>
              <a:t>Wat heb jij onthouden?</a:t>
            </a:r>
            <a:endParaRPr lang="nl-BE" sz="4050"/>
          </a:p>
        </p:txBody>
      </p:sp>
    </p:spTree>
    <p:extLst>
      <p:ext uri="{BB962C8B-B14F-4D97-AF65-F5344CB8AC3E}">
        <p14:creationId xmlns:p14="http://schemas.microsoft.com/office/powerpoint/2010/main" val="2459639172"/>
      </p:ext>
    </p:extLst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buiten, lucht, auto, weg&#10;&#10;Automatisch gegenereerde beschrijving">
            <a:extLst>
              <a:ext uri="{FF2B5EF4-FFF2-40B4-BE49-F238E27FC236}">
                <a16:creationId xmlns:a16="http://schemas.microsoft.com/office/drawing/2014/main" id="{0EA744A6-E831-44A3-A348-49F3D25EB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023" y="912830"/>
            <a:ext cx="6857354" cy="4572000"/>
          </a:xfrm>
        </p:spPr>
      </p:pic>
      <p:sp>
        <p:nvSpPr>
          <p:cNvPr id="6" name="Pijl: gebogen 5">
            <a:extLst>
              <a:ext uri="{FF2B5EF4-FFF2-40B4-BE49-F238E27FC236}">
                <a16:creationId xmlns:a16="http://schemas.microsoft.com/office/drawing/2014/main" id="{0B1A781C-3A26-487A-A9EB-0A8127A65992}"/>
              </a:ext>
            </a:extLst>
          </p:cNvPr>
          <p:cNvSpPr/>
          <p:nvPr/>
        </p:nvSpPr>
        <p:spPr>
          <a:xfrm rot="10800000">
            <a:off x="5486400" y="4646629"/>
            <a:ext cx="1317054" cy="1415123"/>
          </a:xfrm>
          <a:prstGeom prst="bentArrow">
            <a:avLst>
              <a:gd name="adj1" fmla="val 9091"/>
              <a:gd name="adj2" fmla="val 13549"/>
              <a:gd name="adj3" fmla="val 18182"/>
              <a:gd name="adj4" fmla="val 4375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071035"/>
      </p:ext>
    </p:extLst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vrachtwagen, buiten, weg, auto&#10;&#10;Automatisch gegenereerde beschrijving">
            <a:extLst>
              <a:ext uri="{FF2B5EF4-FFF2-40B4-BE49-F238E27FC236}">
                <a16:creationId xmlns:a16="http://schemas.microsoft.com/office/drawing/2014/main" id="{9B440DF7-6235-4A14-8ED8-09F527C65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817" y="902555"/>
            <a:ext cx="7203814" cy="4768722"/>
          </a:xfrm>
        </p:spPr>
      </p:pic>
    </p:spTree>
    <p:extLst>
      <p:ext uri="{BB962C8B-B14F-4D97-AF65-F5344CB8AC3E}">
        <p14:creationId xmlns:p14="http://schemas.microsoft.com/office/powerpoint/2010/main" val="1992287138"/>
      </p:ext>
    </p:extLst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25A5C-F317-4B56-A053-0F55002D2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200"/>
              <a:t>1. de vrachtwagenbestuurder zit vaak hoog. Is dat een voor- of een nadeel voor weggebruikers in zijn directe omgeving?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59BC3D-86FB-4360-821F-255C6F818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562101"/>
            <a:ext cx="7696200" cy="4114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1450" indent="-514350">
              <a:buAutoNum type="alphaUcPeriod"/>
            </a:pPr>
            <a:endParaRPr lang="nl-BE"/>
          </a:p>
          <a:p>
            <a:pPr marL="171450" indent="-514350">
              <a:buAutoNum type="alphaUcPeriod"/>
            </a:pPr>
            <a:endParaRPr lang="nl-BE"/>
          </a:p>
          <a:p>
            <a:pPr marL="171450" indent="-514350">
              <a:buAutoNum type="alphaUcPeriod"/>
            </a:pPr>
            <a:endParaRPr lang="nl-BE" sz="2800"/>
          </a:p>
          <a:p>
            <a:pPr marL="514350" indent="-514350">
              <a:buAutoNum type="alphaUcPeriod"/>
            </a:pPr>
            <a:r>
              <a:rPr lang="nl-BE" sz="2800"/>
              <a:t>Voordeel</a:t>
            </a:r>
            <a:endParaRPr lang="nl-BE" sz="2800">
              <a:cs typeface="Calibri"/>
            </a:endParaRPr>
          </a:p>
          <a:p>
            <a:pPr marL="514350" indent="-514350">
              <a:buAutoNum type="alphaUcPeriod"/>
            </a:pPr>
            <a:endParaRPr lang="nl-BE" sz="2800"/>
          </a:p>
          <a:p>
            <a:pPr marL="514350" indent="-514350">
              <a:buAutoNum type="alphaUcPeriod"/>
            </a:pPr>
            <a:r>
              <a:rPr lang="nl-BE" sz="2800"/>
              <a:t>Nadeel</a:t>
            </a:r>
            <a:endParaRPr lang="nl-BE" sz="2800">
              <a:cs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C0A588-E296-4019-86E2-58729E75F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2093" y="2224137"/>
            <a:ext cx="4172246" cy="2781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4975251"/>
      </p:ext>
    </p:extLst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783C5A-E955-4DE7-86FC-A0A89F7B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200"/>
              <a:t>1. de bestuurder van een groot voertuig  zit vaak hoog. Is dat een voor- of een nadeel voor weggebruikers in zijn directe omgeving?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A21899-42CA-40AE-8F8B-0B9808361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095501"/>
            <a:ext cx="3110060" cy="4114800"/>
          </a:xfrm>
        </p:spPr>
        <p:txBody>
          <a:bodyPr>
            <a:normAutofit/>
          </a:bodyPr>
          <a:lstStyle/>
          <a:p>
            <a:pPr algn="just"/>
            <a:endParaRPr lang="nl-BE"/>
          </a:p>
          <a:p>
            <a:pPr algn="just"/>
            <a:br>
              <a:rPr lang="nl-BE"/>
            </a:br>
            <a:r>
              <a:rPr lang="nl-BE" sz="2800"/>
              <a:t>B. Nadeel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F71DB4F-FF56-42BC-B600-4F35B6A90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8700" y="2601209"/>
            <a:ext cx="3705617" cy="2470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3349231"/>
      </p:ext>
    </p:extLst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CAA450B-56E1-4D86-8816-1BD1EE972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64" y="634008"/>
            <a:ext cx="8094286" cy="994172"/>
          </a:xfrm>
        </p:spPr>
        <p:txBody>
          <a:bodyPr>
            <a:noAutofit/>
          </a:bodyPr>
          <a:lstStyle/>
          <a:p>
            <a:r>
              <a:rPr lang="en-US" sz="24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r>
              <a:rPr lang="nl-NL" sz="2400">
                <a:latin typeface="Calibri"/>
                <a:ea typeface="Calibri" panose="020F0502020204030204" pitchFamily="34" charset="0"/>
                <a:cs typeface="Times New Roman"/>
              </a:rPr>
              <a:t>2. </a:t>
            </a:r>
            <a:r>
              <a:rPr lang="nl-NL" sz="2200">
                <a:latin typeface="Calibri"/>
                <a:ea typeface="Calibri" panose="020F0502020204030204" pitchFamily="34" charset="0"/>
                <a:cs typeface="Times New Roman"/>
              </a:rPr>
              <a:t>Dodehoekongevallen gebeuren vooral doordat bestuurders van grote voertuigen niet goed opletten.</a:t>
            </a:r>
            <a:br>
              <a:rPr lang="nl-NL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BE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8A3DB4-877C-4F30-969E-88841E110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0" y="2780005"/>
            <a:ext cx="7886700" cy="15994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0"/>
            <a:r>
              <a:rPr lang="nl-BE" sz="2800"/>
              <a:t>A. Waar</a:t>
            </a:r>
          </a:p>
          <a:p>
            <a:pPr marL="171450" indent="-514350">
              <a:buAutoNum type="alphaUcPeriod"/>
            </a:pPr>
            <a:endParaRPr lang="nl-BE" sz="2800"/>
          </a:p>
          <a:p>
            <a:r>
              <a:rPr lang="nl-BE" sz="2800"/>
              <a:t>B. Niet waar</a:t>
            </a:r>
            <a:endParaRPr lang="nl-BE" sz="2800">
              <a:cs typeface="Calibri"/>
            </a:endParaRPr>
          </a:p>
        </p:txBody>
      </p:sp>
      <p:pic>
        <p:nvPicPr>
          <p:cNvPr id="5" name="Afbeelding 4" descr="Afbeelding met auto, persoon, person, voertuig&#10;&#10;Automatisch gegenereerde beschrijving">
            <a:extLst>
              <a:ext uri="{FF2B5EF4-FFF2-40B4-BE49-F238E27FC236}">
                <a16:creationId xmlns:a16="http://schemas.microsoft.com/office/drawing/2014/main" id="{98763FF3-EEFE-4B6C-B8CA-CE69BE779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0" y="2081143"/>
            <a:ext cx="4495800" cy="299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7606725"/>
      </p:ext>
    </p:extLst>
  </p:cSld>
  <p:clrMapOvr>
    <a:masterClrMapping/>
  </p:clrMapOvr>
  <p:transition>
    <p:push/>
  </p:transition>
</p:sld>
</file>

<file path=ppt/theme/theme1.xml><?xml version="1.0" encoding="utf-8"?>
<a:theme xmlns:a="http://schemas.openxmlformats.org/drawingml/2006/main" name="VSV_PPT_CORPORATE">
  <a:themeElements>
    <a:clrScheme name="VSV_CORP">
      <a:dk1>
        <a:sysClr val="windowText" lastClr="000000"/>
      </a:dk1>
      <a:lt1>
        <a:sysClr val="window" lastClr="FFFFFF"/>
      </a:lt1>
      <a:dk2>
        <a:srgbClr val="6C6F70"/>
      </a:dk2>
      <a:lt2>
        <a:srgbClr val="FF0521"/>
      </a:lt2>
      <a:accent1>
        <a:srgbClr val="6CC4E9"/>
      </a:accent1>
      <a:accent2>
        <a:srgbClr val="0073A0"/>
      </a:accent2>
      <a:accent3>
        <a:srgbClr val="FF0521"/>
      </a:accent3>
      <a:accent4>
        <a:srgbClr val="6C6F70"/>
      </a:accent4>
      <a:accent5>
        <a:srgbClr val="9BBCED"/>
      </a:accent5>
      <a:accent6>
        <a:srgbClr val="93006D"/>
      </a:accent6>
      <a:hlink>
        <a:srgbClr val="0000FF"/>
      </a:hlink>
      <a:folHlink>
        <a:srgbClr val="CE005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jabloon presentatie corporate.potx" id="{496C064D-7EFA-4F64-9842-710379DC1F87}" vid="{7BBF42E1-606E-445D-8CB5-7A160865328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E08EBB9166E043985D6607B6BE4B2A" ma:contentTypeVersion="16" ma:contentTypeDescription="Een nieuw document maken." ma:contentTypeScope="" ma:versionID="ba73af93b41f1055784c736475185b54">
  <xsd:schema xmlns:xsd="http://www.w3.org/2001/XMLSchema" xmlns:xs="http://www.w3.org/2001/XMLSchema" xmlns:p="http://schemas.microsoft.com/office/2006/metadata/properties" xmlns:ns2="071dc6fa-b555-4e7f-9387-a59b9aea7172" xmlns:ns3="cc8378d4-b778-42ff-9d29-5e1d2e5de9ed" xmlns:ns4="44143a4e-9fe9-4680-a59b-8ab9d3686f45" targetNamespace="http://schemas.microsoft.com/office/2006/metadata/properties" ma:root="true" ma:fieldsID="bed55cad805f4f5c0f10c87795c89bba" ns2:_="" ns3:_="" ns4:_="">
    <xsd:import namespace="071dc6fa-b555-4e7f-9387-a59b9aea7172"/>
    <xsd:import namespace="cc8378d4-b778-42ff-9d29-5e1d2e5de9ed"/>
    <xsd:import namespace="44143a4e-9fe9-4680-a59b-8ab9d3686f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1dc6fa-b555-4e7f-9387-a59b9aea71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75dbefeb-a213-4d69-9c01-03f483e432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378d4-b778-42ff-9d29-5e1d2e5de9e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143a4e-9fe9-4680-a59b-8ab9d3686f45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e79275ff-3614-4d3c-8602-897a235598ab}" ma:internalName="TaxCatchAll" ma:showField="CatchAllData" ma:web="cc8378d4-b778-42ff-9d29-5e1d2e5de9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4143a4e-9fe9-4680-a59b-8ab9d3686f45" xsi:nil="true"/>
    <lcf76f155ced4ddcb4097134ff3c332f xmlns="071dc6fa-b555-4e7f-9387-a59b9aea717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ADE856B-9583-43B9-973D-CE57912275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ADC840-6686-48C6-8A84-F184AD24959E}">
  <ds:schemaRefs>
    <ds:schemaRef ds:uri="071dc6fa-b555-4e7f-9387-a59b9aea7172"/>
    <ds:schemaRef ds:uri="44143a4e-9fe9-4680-a59b-8ab9d3686f45"/>
    <ds:schemaRef ds:uri="cc8378d4-b778-42ff-9d29-5e1d2e5de9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02F767D-07E5-4B7E-B665-232522634DB9}">
  <ds:schemaRefs>
    <ds:schemaRef ds:uri="http://schemas.openxmlformats.org/package/2006/metadata/core-properties"/>
    <ds:schemaRef ds:uri="071dc6fa-b555-4e7f-9387-a59b9aea7172"/>
    <ds:schemaRef ds:uri="http://purl.org/dc/dcmitype/"/>
    <ds:schemaRef ds:uri="http://schemas.microsoft.com/office/2006/documentManagement/types"/>
    <ds:schemaRef ds:uri="http://schemas.microsoft.com/office/2006/metadata/properties"/>
    <ds:schemaRef ds:uri="cc8378d4-b778-42ff-9d29-5e1d2e5de9ed"/>
    <ds:schemaRef ds:uri="44143a4e-9fe9-4680-a59b-8ab9d3686f45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Sjabloon presentatie corporate (1)</Template>
  <TotalTime>0</TotalTime>
  <Words>275</Words>
  <Application>Microsoft Office PowerPoint</Application>
  <PresentationFormat>Diavoorstelling (4:3)</PresentationFormat>
  <Paragraphs>48</Paragraphs>
  <Slides>14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7" baseType="lpstr">
      <vt:lpstr>Arial</vt:lpstr>
      <vt:lpstr>Calibri</vt:lpstr>
      <vt:lpstr>VSV_PPT_CORPORATE</vt:lpstr>
      <vt:lpstr>Dode hoek  </vt:lpstr>
      <vt:lpstr>kwetsbare weggebruikers</vt:lpstr>
      <vt:lpstr>PowerPoint-presentatie</vt:lpstr>
      <vt:lpstr>PowerPoint-presentatie</vt:lpstr>
      <vt:lpstr>PowerPoint-presentatie</vt:lpstr>
      <vt:lpstr>PowerPoint-presentatie</vt:lpstr>
      <vt:lpstr>1. de vrachtwagenbestuurder zit vaak hoog. Is dat een voor- of een nadeel voor weggebruikers in zijn directe omgeving?</vt:lpstr>
      <vt:lpstr>1. de bestuurder van een groot voertuig  zit vaak hoog. Is dat een voor- of een nadeel voor weggebruikers in zijn directe omgeving?</vt:lpstr>
      <vt:lpstr> 2. Dodehoekongevallen gebeuren vooral doordat bestuurders van grote voertuigen niet goed opletten.  </vt:lpstr>
      <vt:lpstr>2. Dodehoekongevallen gebeuren vooral doordat bestuurders van grote voertuigen niet goed opletten.  </vt:lpstr>
      <vt:lpstr>3. Met welk trucje weet je zeker dat de bestuurder je gezien heeft?</vt:lpstr>
      <vt:lpstr>PowerPoint-presentatie</vt:lpstr>
      <vt:lpstr>4. Waarom kan een bestuurder ondanks zijn spiegels toch niet alles zien gebeuren rondom zijn voertuig?   </vt:lpstr>
      <vt:lpstr>4. Waarom kan een bestuurder ondanks zijn spiegels toch niet alles zien gebeuren rondom zijn voertuig?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Dode hoek  </dc:title>
  <dc:creator>Helen Craps</dc:creator>
  <cp:lastModifiedBy>Seppe Lecocq</cp:lastModifiedBy>
  <cp:revision>2</cp:revision>
  <dcterms:created xsi:type="dcterms:W3CDTF">2022-01-06T11:19:00Z</dcterms:created>
  <dcterms:modified xsi:type="dcterms:W3CDTF">2022-09-08T13:32:44Z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0x01010054E08EBB9166E043985D6607B6BE4B2A</vt:lpwstr>
  </property>
  <property fmtid="{D5CDD505-2E9C-101B-9397-08002B2CF9AE}" pid="3" name="Jaartal">
    <vt:lpwstr>7;#/|671c9f01-1c35-4350-8073-78e4bc6533a4</vt:lpwstr>
  </property>
  <property fmtid="{D5CDD505-2E9C-101B-9397-08002B2CF9AE}" pid="4" name="VSV-Categoriën">
    <vt:lpwstr>8;#Communiatie|4669fc7e-b4a1-4a35-9c35-79e9fca951a0</vt:lpwstr>
  </property>
  <property fmtid="{D5CDD505-2E9C-101B-9397-08002B2CF9AE}" pid="5" name="MediaServiceImageTags">
    <vt:lpwstr/>
  </property>
</Properties>
</file>