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sldIdLst>
    <p:sldId id="256" r:id="rId5"/>
    <p:sldId id="261" r:id="rId6"/>
    <p:sldId id="263" r:id="rId7"/>
    <p:sldId id="262" r:id="rId8"/>
    <p:sldId id="265" r:id="rId9"/>
    <p:sldId id="266" r:id="rId10"/>
    <p:sldId id="267" r:id="rId11"/>
    <p:sldId id="268" r:id="rId12"/>
    <p:sldId id="269" r:id="rId13"/>
    <p:sldId id="270" r:id="rId14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2A2B3E0-2220-47A9-922F-CC979A308387}" v="1" dt="2022-08-30T13:53:37.161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73" d="100"/>
          <a:sy n="73" d="100"/>
        </p:scale>
        <p:origin x="1080" y="52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20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microsoft.com/office/2016/11/relationships/changesInfo" Target="changesInfos/changesInfo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Lien Meulendijks" userId="f4267973-0303-4fa3-8f79-f0864bfaf52c" providerId="ADAL" clId="{D2A2B3E0-2220-47A9-922F-CC979A308387}"/>
    <pc:docChg chg="custSel modSld">
      <pc:chgData name="Lien Meulendijks" userId="f4267973-0303-4fa3-8f79-f0864bfaf52c" providerId="ADAL" clId="{D2A2B3E0-2220-47A9-922F-CC979A308387}" dt="2022-08-30T13:54:02.771" v="11" actId="1076"/>
      <pc:docMkLst>
        <pc:docMk/>
      </pc:docMkLst>
      <pc:sldChg chg="addSp delSp modSp mod">
        <pc:chgData name="Lien Meulendijks" userId="f4267973-0303-4fa3-8f79-f0864bfaf52c" providerId="ADAL" clId="{D2A2B3E0-2220-47A9-922F-CC979A308387}" dt="2022-08-30T13:54:02.771" v="11" actId="1076"/>
        <pc:sldMkLst>
          <pc:docMk/>
          <pc:sldMk cId="929398396" sldId="270"/>
        </pc:sldMkLst>
        <pc:picChg chg="add mod">
          <ac:chgData name="Lien Meulendijks" userId="f4267973-0303-4fa3-8f79-f0864bfaf52c" providerId="ADAL" clId="{D2A2B3E0-2220-47A9-922F-CC979A308387}" dt="2022-08-30T13:54:02.771" v="11" actId="1076"/>
          <ac:picMkLst>
            <pc:docMk/>
            <pc:sldMk cId="929398396" sldId="270"/>
            <ac:picMk id="2" creationId="{7D324AD0-BE97-EA1B-8128-789E80FB5799}"/>
          </ac:picMkLst>
        </pc:picChg>
        <pc:picChg chg="del">
          <ac:chgData name="Lien Meulendijks" userId="f4267973-0303-4fa3-8f79-f0864bfaf52c" providerId="ADAL" clId="{D2A2B3E0-2220-47A9-922F-CC979A308387}" dt="2022-08-30T13:53:00.806" v="0" actId="478"/>
          <ac:picMkLst>
            <pc:docMk/>
            <pc:sldMk cId="929398396" sldId="270"/>
            <ac:picMk id="4" creationId="{DD4887BB-C371-BD15-FEA0-82AA03B5F538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0.png"/></Relationships>
</file>

<file path=ppt/slideLayouts/_rels/slideLayout1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0.png"/></Relationships>
</file>

<file path=ppt/slideLayouts/_rels/slideLayout1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0.png"/></Relationships>
</file>

<file path=ppt/slideLayouts/_rels/slideLayout1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0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0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8"/>
          <p:cNvSpPr/>
          <p:nvPr userDrawn="1"/>
        </p:nvSpPr>
        <p:spPr>
          <a:xfrm>
            <a:off x="-25400" y="619125"/>
            <a:ext cx="9169400" cy="4191000"/>
          </a:xfrm>
          <a:custGeom>
            <a:avLst/>
            <a:gdLst>
              <a:gd name="connsiteX0" fmla="*/ 25400 w 9169400"/>
              <a:gd name="connsiteY0" fmla="*/ 5588000 h 5588000"/>
              <a:gd name="connsiteX1" fmla="*/ 9169400 w 9169400"/>
              <a:gd name="connsiteY1" fmla="*/ 5562600 h 5588000"/>
              <a:gd name="connsiteX2" fmla="*/ 9169400 w 9169400"/>
              <a:gd name="connsiteY2" fmla="*/ 2120900 h 5588000"/>
              <a:gd name="connsiteX3" fmla="*/ 0 w 9169400"/>
              <a:gd name="connsiteY3" fmla="*/ 0 h 5588000"/>
              <a:gd name="connsiteX4" fmla="*/ 25400 w 9169400"/>
              <a:gd name="connsiteY4" fmla="*/ 5588000 h 558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69400" h="5588000">
                <a:moveTo>
                  <a:pt x="25400" y="5588000"/>
                </a:moveTo>
                <a:lnTo>
                  <a:pt x="9169400" y="5562600"/>
                </a:lnTo>
                <a:lnTo>
                  <a:pt x="9169400" y="2120900"/>
                </a:lnTo>
                <a:lnTo>
                  <a:pt x="0" y="0"/>
                </a:lnTo>
                <a:lnTo>
                  <a:pt x="25400" y="5588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2171700" y="1909500"/>
            <a:ext cx="6718300" cy="1875100"/>
          </a:xfrm>
        </p:spPr>
        <p:txBody>
          <a:bodyPr anchor="ctr">
            <a:noAutofit/>
          </a:bodyPr>
          <a:lstStyle>
            <a:lvl1pPr marL="0" algn="l">
              <a:lnSpc>
                <a:spcPts val="4480"/>
              </a:lnSpc>
              <a:defRPr sz="5600" b="1" cap="all">
                <a:solidFill>
                  <a:schemeClr val="bg1"/>
                </a:solidFill>
              </a:defRPr>
            </a:lvl1pPr>
          </a:lstStyle>
          <a:p>
            <a:r>
              <a:rPr lang="nl-BE" dirty="0"/>
              <a:t>TITEL </a:t>
            </a:r>
            <a:br>
              <a:rPr lang="nl-BE" dirty="0"/>
            </a:br>
            <a:r>
              <a:rPr lang="nl-BE" dirty="0"/>
              <a:t>VAN DE </a:t>
            </a:r>
            <a:br>
              <a:rPr lang="nl-BE" dirty="0"/>
            </a:br>
            <a:r>
              <a:rPr lang="nl-BE" dirty="0"/>
              <a:t>PRESENTATIE</a:t>
            </a:r>
            <a:endParaRPr lang="en-US" dirty="0"/>
          </a:p>
        </p:txBody>
      </p:sp>
      <p:sp>
        <p:nvSpPr>
          <p:cNvPr id="12" name="Rectangle 11"/>
          <p:cNvSpPr/>
          <p:nvPr userDrawn="1"/>
        </p:nvSpPr>
        <p:spPr>
          <a:xfrm>
            <a:off x="1452034" y="2006600"/>
            <a:ext cx="541867" cy="15748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 userDrawn="1"/>
        </p:nvSpPr>
        <p:spPr>
          <a:xfrm>
            <a:off x="728134" y="2006600"/>
            <a:ext cx="541867" cy="15748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 userDrawn="1"/>
        </p:nvSpPr>
        <p:spPr>
          <a:xfrm>
            <a:off x="4112" y="2006600"/>
            <a:ext cx="541867" cy="15748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 userDrawn="1"/>
        </p:nvSpPr>
        <p:spPr>
          <a:xfrm>
            <a:off x="-25400" y="4524375"/>
            <a:ext cx="9182100" cy="638175"/>
          </a:xfrm>
          <a:custGeom>
            <a:avLst/>
            <a:gdLst>
              <a:gd name="connsiteX0" fmla="*/ 0 w 9182100"/>
              <a:gd name="connsiteY0" fmla="*/ 825500 h 850900"/>
              <a:gd name="connsiteX1" fmla="*/ 12700 w 9182100"/>
              <a:gd name="connsiteY1" fmla="*/ 355600 h 850900"/>
              <a:gd name="connsiteX2" fmla="*/ 9182100 w 9182100"/>
              <a:gd name="connsiteY2" fmla="*/ 0 h 850900"/>
              <a:gd name="connsiteX3" fmla="*/ 9182100 w 9182100"/>
              <a:gd name="connsiteY3" fmla="*/ 850900 h 850900"/>
              <a:gd name="connsiteX4" fmla="*/ 0 w 9182100"/>
              <a:gd name="connsiteY4" fmla="*/ 825500 h 850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82100" h="850900">
                <a:moveTo>
                  <a:pt x="0" y="825500"/>
                </a:moveTo>
                <a:lnTo>
                  <a:pt x="12700" y="355600"/>
                </a:lnTo>
                <a:lnTo>
                  <a:pt x="9182100" y="0"/>
                </a:lnTo>
                <a:lnTo>
                  <a:pt x="9182100" y="850900"/>
                </a:lnTo>
                <a:lnTo>
                  <a:pt x="0" y="82550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91172" y="4668599"/>
            <a:ext cx="1131681" cy="424816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2" grpId="0" animBg="1"/>
      <p:bldP spid="13" grpId="0" animBg="1"/>
      <p:bldP spid="14" grpId="0" animBg="1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FOOTER.png"/>
          <p:cNvPicPr>
            <a:picLocks noChangeAspect="1"/>
          </p:cNvPicPr>
          <p:nvPr userDrawn="1"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4512931"/>
            <a:ext cx="9152194" cy="63057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485774"/>
            <a:ext cx="8086370" cy="685802"/>
          </a:xfrm>
        </p:spPr>
        <p:txBody>
          <a:bodyPr anchor="t">
            <a:noAutofit/>
          </a:bodyPr>
          <a:lstStyle>
            <a:lvl1pPr algn="l">
              <a:lnSpc>
                <a:spcPts val="3520"/>
              </a:lnSpc>
              <a:defRPr sz="4100" b="1" cap="all">
                <a:solidFill>
                  <a:srgbClr val="EC5800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304926"/>
            <a:ext cx="8086370" cy="3086100"/>
          </a:xfrm>
        </p:spPr>
        <p:txBody>
          <a:bodyPr/>
          <a:lstStyle>
            <a:lvl1pPr marL="0">
              <a:spcBef>
                <a:spcPts val="0"/>
              </a:spcBef>
              <a:buFont typeface="Arial"/>
              <a:buChar char="•"/>
              <a:defRPr b="0">
                <a:solidFill>
                  <a:schemeClr val="bg2"/>
                </a:solidFill>
              </a:defRPr>
            </a:lvl1pPr>
            <a:lvl2pPr marL="720000">
              <a:spcBef>
                <a:spcPts val="0"/>
              </a:spcBef>
              <a:buFont typeface="Arial"/>
              <a:buChar char="•"/>
              <a:defRPr b="0" i="1">
                <a:solidFill>
                  <a:schemeClr val="accent4"/>
                </a:solidFill>
              </a:defRPr>
            </a:lvl2pPr>
            <a:lvl3pPr marL="1440000">
              <a:spcBef>
                <a:spcPts val="0"/>
              </a:spcBef>
              <a:buFont typeface="Arial"/>
              <a:buChar char="•"/>
              <a:defRPr>
                <a:solidFill>
                  <a:srgbClr val="6C6F70"/>
                </a:solidFill>
              </a:defRPr>
            </a:lvl3pPr>
            <a:lvl4pPr>
              <a:buFont typeface="Arial"/>
              <a:buChar char="•"/>
              <a:defRPr>
                <a:solidFill>
                  <a:schemeClr val="bg2"/>
                </a:solidFill>
              </a:defRPr>
            </a:lvl4pPr>
            <a:lvl5pPr>
              <a:buFont typeface="Arial"/>
              <a:buChar char="•"/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204915-F0CD-984C-AA2C-237F741832E2}" type="datetimeFigureOut">
              <a:rPr lang="en-US" smtClean="0"/>
              <a:pPr/>
              <a:t>8/30/2022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819400" y="4767263"/>
            <a:ext cx="2895600" cy="273844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007100" y="4767263"/>
            <a:ext cx="850900" cy="273844"/>
          </a:xfrm>
        </p:spPr>
        <p:txBody>
          <a:bodyPr/>
          <a:lstStyle>
            <a:lvl1pPr>
              <a:defRPr baseline="0"/>
            </a:lvl1pPr>
          </a:lstStyle>
          <a:p>
            <a:fld id="{BF577C78-9776-834A-ADB0-F41A59E7F806}" type="slidenum">
              <a:rPr lang="en-US" smtClean="0"/>
              <a:pPr/>
              <a:t>‹nr.›</a:t>
            </a:fld>
            <a:endParaRPr lang="en-US"/>
          </a:p>
        </p:txBody>
      </p:sp>
      <p:cxnSp>
        <p:nvCxnSpPr>
          <p:cNvPr id="10" name="Straight Connector 9"/>
          <p:cNvCxnSpPr/>
          <p:nvPr userDrawn="1"/>
        </p:nvCxnSpPr>
        <p:spPr>
          <a:xfrm rot="16200000" flipH="1">
            <a:off x="-1470027" y="2438399"/>
            <a:ext cx="3905252" cy="4"/>
          </a:xfrm>
          <a:prstGeom prst="line">
            <a:avLst/>
          </a:prstGeom>
          <a:ln w="19050" cap="rnd">
            <a:solidFill>
              <a:schemeClr val="bg2"/>
            </a:solidFill>
            <a:prstDash val="sysDot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39777" y="4653414"/>
            <a:ext cx="1105142" cy="414854"/>
          </a:xfrm>
          <a:prstGeom prst="rect">
            <a:avLst/>
          </a:prstGeom>
        </p:spPr>
      </p:pic>
    </p:spTree>
  </p:cSld>
  <p:clrMapOvr>
    <a:masterClrMapping/>
  </p:clrMapOvr>
  <p:transition>
    <p:push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19699" y="485774"/>
            <a:ext cx="3674847" cy="685802"/>
          </a:xfrm>
        </p:spPr>
        <p:txBody>
          <a:bodyPr anchor="t">
            <a:noAutofit/>
          </a:bodyPr>
          <a:lstStyle>
            <a:lvl1pPr algn="l">
              <a:lnSpc>
                <a:spcPts val="2620"/>
              </a:lnSpc>
              <a:defRPr sz="2600" b="1" cap="all">
                <a:solidFill>
                  <a:srgbClr val="EC5800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19699" y="1304926"/>
            <a:ext cx="3674847" cy="3086100"/>
          </a:xfrm>
        </p:spPr>
        <p:txBody>
          <a:bodyPr>
            <a:normAutofit/>
          </a:bodyPr>
          <a:lstStyle>
            <a:lvl1pPr marL="0">
              <a:spcBef>
                <a:spcPts val="0"/>
              </a:spcBef>
              <a:buFontTx/>
              <a:buNone/>
              <a:defRPr sz="2000" b="0">
                <a:solidFill>
                  <a:schemeClr val="bg2"/>
                </a:solidFill>
              </a:defRPr>
            </a:lvl1pPr>
            <a:lvl2pPr marL="0">
              <a:spcBef>
                <a:spcPts val="0"/>
              </a:spcBef>
              <a:buFontTx/>
              <a:buNone/>
              <a:defRPr b="0" i="1">
                <a:solidFill>
                  <a:schemeClr val="accent4"/>
                </a:solidFill>
              </a:defRPr>
            </a:lvl2pPr>
            <a:lvl3pPr marL="0">
              <a:spcBef>
                <a:spcPts val="0"/>
              </a:spcBef>
              <a:buFontTx/>
              <a:buNone/>
              <a:defRPr>
                <a:solidFill>
                  <a:schemeClr val="accent4">
                    <a:lumMod val="60000"/>
                    <a:lumOff val="40000"/>
                  </a:schemeClr>
                </a:solidFill>
              </a:defRPr>
            </a:lvl3pPr>
            <a:lvl4pPr>
              <a:buFont typeface="Arial"/>
              <a:buChar char="•"/>
              <a:defRPr>
                <a:solidFill>
                  <a:schemeClr val="bg2"/>
                </a:solidFill>
              </a:defRPr>
            </a:lvl4pPr>
            <a:lvl5pPr>
              <a:buFont typeface="Arial"/>
              <a:buChar char="•"/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cxnSp>
        <p:nvCxnSpPr>
          <p:cNvPr id="10" name="Straight Connector 9"/>
          <p:cNvCxnSpPr/>
          <p:nvPr userDrawn="1"/>
        </p:nvCxnSpPr>
        <p:spPr>
          <a:xfrm rot="16200000" flipH="1">
            <a:off x="-1470027" y="2438399"/>
            <a:ext cx="3905252" cy="4"/>
          </a:xfrm>
          <a:prstGeom prst="line">
            <a:avLst/>
          </a:prstGeom>
          <a:ln w="19050" cap="rnd">
            <a:solidFill>
              <a:schemeClr val="bg2"/>
            </a:solidFill>
            <a:prstDash val="sysDot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Content Placeholder 2"/>
          <p:cNvSpPr>
            <a:spLocks noGrp="1"/>
          </p:cNvSpPr>
          <p:nvPr>
            <p:ph idx="13"/>
          </p:nvPr>
        </p:nvSpPr>
        <p:spPr>
          <a:xfrm>
            <a:off x="869950" y="485774"/>
            <a:ext cx="4070350" cy="3905252"/>
          </a:xfrm>
        </p:spPr>
        <p:txBody>
          <a:bodyPr/>
          <a:lstStyle>
            <a:lvl1pPr marL="0">
              <a:spcBef>
                <a:spcPts val="0"/>
              </a:spcBef>
              <a:buFontTx/>
              <a:buNone/>
              <a:defRPr b="0">
                <a:solidFill>
                  <a:schemeClr val="bg2"/>
                </a:solidFill>
              </a:defRPr>
            </a:lvl1pPr>
            <a:lvl2pPr marL="0">
              <a:spcBef>
                <a:spcPts val="0"/>
              </a:spcBef>
              <a:buFontTx/>
              <a:buNone/>
              <a:defRPr b="0" i="1">
                <a:solidFill>
                  <a:schemeClr val="accent4"/>
                </a:solidFill>
              </a:defRPr>
            </a:lvl2pPr>
            <a:lvl3pPr marL="0">
              <a:spcBef>
                <a:spcPts val="0"/>
              </a:spcBef>
              <a:buFontTx/>
              <a:buNone/>
              <a:defRPr>
                <a:solidFill>
                  <a:schemeClr val="accent4">
                    <a:lumMod val="60000"/>
                    <a:lumOff val="40000"/>
                  </a:schemeClr>
                </a:solidFill>
              </a:defRPr>
            </a:lvl3pPr>
            <a:lvl4pPr>
              <a:buFont typeface="Arial"/>
              <a:buChar char="•"/>
              <a:defRPr>
                <a:solidFill>
                  <a:schemeClr val="bg2"/>
                </a:solidFill>
              </a:defRPr>
            </a:lvl4pPr>
            <a:lvl5pPr>
              <a:buFont typeface="Arial"/>
              <a:buChar char="•"/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pic>
        <p:nvPicPr>
          <p:cNvPr id="13" name="Picture 12" descr="FOOTER.png"/>
          <p:cNvPicPr>
            <a:picLocks noChangeAspect="1"/>
          </p:cNvPicPr>
          <p:nvPr userDrawn="1"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4512931"/>
            <a:ext cx="9152194" cy="630570"/>
          </a:xfrm>
          <a:prstGeom prst="rect">
            <a:avLst/>
          </a:prstGeom>
        </p:spPr>
      </p:pic>
      <p:sp>
        <p:nvSpPr>
          <p:cNvPr id="1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</p:spPr>
        <p:txBody>
          <a:bodyPr/>
          <a:lstStyle/>
          <a:p>
            <a:fld id="{02204915-F0CD-984C-AA2C-237F741832E2}" type="datetimeFigureOut">
              <a:rPr lang="en-US" smtClean="0"/>
              <a:pPr/>
              <a:t>8/30/2022</a:t>
            </a:fld>
            <a:endParaRPr lang="en-US"/>
          </a:p>
        </p:txBody>
      </p:sp>
      <p:sp>
        <p:nvSpPr>
          <p:cNvPr id="1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819400" y="4767263"/>
            <a:ext cx="3644900" cy="273844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680200" y="4767263"/>
            <a:ext cx="850900" cy="273844"/>
          </a:xfrm>
        </p:spPr>
        <p:txBody>
          <a:bodyPr/>
          <a:lstStyle>
            <a:lvl1pPr>
              <a:defRPr baseline="0"/>
            </a:lvl1pPr>
          </a:lstStyle>
          <a:p>
            <a:fld id="{BF577C78-9776-834A-ADB0-F41A59E7F806}" type="slidenum">
              <a:rPr lang="en-US" smtClean="0"/>
              <a:pPr/>
              <a:t>‹nr.›</a:t>
            </a:fld>
            <a:endParaRPr lang="en-US"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39777" y="4653414"/>
            <a:ext cx="1105142" cy="414854"/>
          </a:xfrm>
          <a:prstGeom prst="rect">
            <a:avLst/>
          </a:prstGeom>
        </p:spPr>
      </p:pic>
    </p:spTree>
  </p:cSld>
  <p:clrMapOvr>
    <a:masterClrMapping/>
  </p:clrMapOvr>
  <p:transition>
    <p:push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38199" y="485774"/>
            <a:ext cx="8056347" cy="476252"/>
          </a:xfrm>
        </p:spPr>
        <p:txBody>
          <a:bodyPr anchor="t">
            <a:noAutofit/>
          </a:bodyPr>
          <a:lstStyle>
            <a:lvl1pPr algn="l">
              <a:defRPr sz="2200" b="1" cap="all">
                <a:solidFill>
                  <a:schemeClr val="accent2"/>
                </a:solidFill>
              </a:defRPr>
            </a:lvl1pPr>
          </a:lstStyle>
          <a:p>
            <a:r>
              <a:rPr lang="nl-BE" dirty="0"/>
              <a:t>TITEL VAN DE FOTO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199" y="1092200"/>
            <a:ext cx="8056347" cy="3298828"/>
          </a:xfrm>
        </p:spPr>
        <p:txBody>
          <a:bodyPr>
            <a:normAutofit/>
          </a:bodyPr>
          <a:lstStyle>
            <a:lvl1pPr>
              <a:buFontTx/>
              <a:buNone/>
              <a:defRPr sz="2300" b="0">
                <a:solidFill>
                  <a:schemeClr val="bg2"/>
                </a:solidFill>
              </a:defRPr>
            </a:lvl1pPr>
            <a:lvl2pPr>
              <a:buFont typeface="Arial"/>
              <a:buChar char="•"/>
              <a:defRPr b="1" i="1">
                <a:solidFill>
                  <a:schemeClr val="accent1"/>
                </a:solidFill>
              </a:defRPr>
            </a:lvl2pPr>
            <a:lvl3pPr>
              <a:buFont typeface="Arial"/>
              <a:buChar char="•"/>
              <a:defRPr>
                <a:solidFill>
                  <a:schemeClr val="bg2"/>
                </a:solidFill>
              </a:defRPr>
            </a:lvl3pPr>
            <a:lvl4pPr>
              <a:buFont typeface="Arial"/>
              <a:buChar char="•"/>
              <a:defRPr>
                <a:solidFill>
                  <a:schemeClr val="bg2"/>
                </a:solidFill>
              </a:defRPr>
            </a:lvl4pPr>
            <a:lvl5pPr>
              <a:buFont typeface="Arial"/>
              <a:buChar char="•"/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cxnSp>
        <p:nvCxnSpPr>
          <p:cNvPr id="11" name="Straight Connector 10"/>
          <p:cNvCxnSpPr/>
          <p:nvPr userDrawn="1"/>
        </p:nvCxnSpPr>
        <p:spPr>
          <a:xfrm rot="16200000" flipH="1">
            <a:off x="-1470027" y="2438399"/>
            <a:ext cx="3905252" cy="4"/>
          </a:xfrm>
          <a:prstGeom prst="line">
            <a:avLst/>
          </a:prstGeom>
          <a:ln w="19050" cap="rnd">
            <a:solidFill>
              <a:schemeClr val="bg2"/>
            </a:solidFill>
            <a:prstDash val="sysDot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2" name="Picture 11" descr="FOOTER.png"/>
          <p:cNvPicPr>
            <a:picLocks noChangeAspect="1"/>
          </p:cNvPicPr>
          <p:nvPr userDrawn="1"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4512931"/>
            <a:ext cx="9152194" cy="630570"/>
          </a:xfrm>
          <a:prstGeom prst="rect">
            <a:avLst/>
          </a:prstGeom>
        </p:spPr>
      </p:pic>
      <p:sp>
        <p:nvSpPr>
          <p:cNvPr id="13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</p:spPr>
        <p:txBody>
          <a:bodyPr/>
          <a:lstStyle/>
          <a:p>
            <a:fld id="{02204915-F0CD-984C-AA2C-237F741832E2}" type="datetimeFigureOut">
              <a:rPr lang="en-US" smtClean="0"/>
              <a:pPr/>
              <a:t>8/30/2022</a:t>
            </a:fld>
            <a:endParaRPr lang="en-US"/>
          </a:p>
        </p:txBody>
      </p:sp>
      <p:sp>
        <p:nvSpPr>
          <p:cNvPr id="14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819400" y="4767263"/>
            <a:ext cx="3644900" cy="273844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680200" y="4767263"/>
            <a:ext cx="850900" cy="273844"/>
          </a:xfrm>
        </p:spPr>
        <p:txBody>
          <a:bodyPr/>
          <a:lstStyle>
            <a:lvl1pPr>
              <a:defRPr baseline="0"/>
            </a:lvl1pPr>
          </a:lstStyle>
          <a:p>
            <a:fld id="{BF577C78-9776-834A-ADB0-F41A59E7F806}" type="slidenum">
              <a:rPr lang="en-US" smtClean="0"/>
              <a:pPr/>
              <a:t>‹nr.›</a:t>
            </a:fld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39777" y="4653414"/>
            <a:ext cx="1105142" cy="414854"/>
          </a:xfrm>
          <a:prstGeom prst="rect">
            <a:avLst/>
          </a:prstGeom>
        </p:spPr>
      </p:pic>
    </p:spTree>
  </p:cSld>
  <p:clrMapOvr>
    <a:masterClrMapping/>
  </p:clrMapOvr>
  <p:transition>
    <p:push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FOOTER.png"/>
          <p:cNvPicPr>
            <a:picLocks noChangeAspect="1"/>
          </p:cNvPicPr>
          <p:nvPr userDrawn="1"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4512931"/>
            <a:ext cx="9152194" cy="630570"/>
          </a:xfrm>
          <a:prstGeom prst="rect">
            <a:avLst/>
          </a:prstGeom>
        </p:spPr>
      </p:pic>
      <p:sp>
        <p:nvSpPr>
          <p:cNvPr id="10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</p:spPr>
        <p:txBody>
          <a:bodyPr/>
          <a:lstStyle/>
          <a:p>
            <a:fld id="{02204915-F0CD-984C-AA2C-237F741832E2}" type="datetimeFigureOut">
              <a:rPr lang="en-US" smtClean="0"/>
              <a:pPr/>
              <a:t>8/30/2022</a:t>
            </a:fld>
            <a:endParaRPr lang="en-US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819400" y="4767263"/>
            <a:ext cx="3644900" cy="273844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680200" y="4767263"/>
            <a:ext cx="850900" cy="273844"/>
          </a:xfrm>
        </p:spPr>
        <p:txBody>
          <a:bodyPr/>
          <a:lstStyle>
            <a:lvl1pPr>
              <a:defRPr baseline="0"/>
            </a:lvl1pPr>
          </a:lstStyle>
          <a:p>
            <a:fld id="{BF577C78-9776-834A-ADB0-F41A59E7F806}" type="slidenum">
              <a:rPr lang="en-US" smtClean="0"/>
              <a:pPr/>
              <a:t>‹nr.›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39777" y="4653414"/>
            <a:ext cx="1105142" cy="414854"/>
          </a:xfrm>
          <a:prstGeom prst="rect">
            <a:avLst/>
          </a:prstGeom>
        </p:spPr>
      </p:pic>
    </p:spTree>
  </p:cSld>
  <p:clrMapOvr>
    <a:masterClrMapping/>
  </p:clrMapOvr>
  <p:transition>
    <p:push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POWERPINT_COVER1.jpg"/>
          <p:cNvPicPr>
            <a:picLocks noChangeAspect="1"/>
          </p:cNvPicPr>
          <p:nvPr userDrawn="1"/>
        </p:nvPicPr>
        <p:blipFill rotWithShape="1">
          <a:blip r:embed="rId2"/>
          <a:srcRect t="18869" b="6130"/>
          <a:stretch/>
        </p:blipFill>
        <p:spPr>
          <a:xfrm>
            <a:off x="4111" y="0"/>
            <a:ext cx="9148572" cy="5143500"/>
          </a:xfrm>
          <a:prstGeom prst="rect">
            <a:avLst/>
          </a:prstGeom>
        </p:spPr>
      </p:pic>
      <p:sp>
        <p:nvSpPr>
          <p:cNvPr id="11" name="Freeform 10"/>
          <p:cNvSpPr/>
          <p:nvPr userDrawn="1"/>
        </p:nvSpPr>
        <p:spPr>
          <a:xfrm>
            <a:off x="-25400" y="4524375"/>
            <a:ext cx="9182100" cy="638175"/>
          </a:xfrm>
          <a:custGeom>
            <a:avLst/>
            <a:gdLst>
              <a:gd name="connsiteX0" fmla="*/ 0 w 9182100"/>
              <a:gd name="connsiteY0" fmla="*/ 825500 h 850900"/>
              <a:gd name="connsiteX1" fmla="*/ 12700 w 9182100"/>
              <a:gd name="connsiteY1" fmla="*/ 355600 h 850900"/>
              <a:gd name="connsiteX2" fmla="*/ 9182100 w 9182100"/>
              <a:gd name="connsiteY2" fmla="*/ 0 h 850900"/>
              <a:gd name="connsiteX3" fmla="*/ 9182100 w 9182100"/>
              <a:gd name="connsiteY3" fmla="*/ 850900 h 850900"/>
              <a:gd name="connsiteX4" fmla="*/ 0 w 9182100"/>
              <a:gd name="connsiteY4" fmla="*/ 825500 h 850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82100" h="850900">
                <a:moveTo>
                  <a:pt x="0" y="825500"/>
                </a:moveTo>
                <a:lnTo>
                  <a:pt x="12700" y="355600"/>
                </a:lnTo>
                <a:lnTo>
                  <a:pt x="9182100" y="0"/>
                </a:lnTo>
                <a:lnTo>
                  <a:pt x="9182100" y="850900"/>
                </a:lnTo>
                <a:lnTo>
                  <a:pt x="0" y="82550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Freeform 14"/>
          <p:cNvSpPr/>
          <p:nvPr userDrawn="1"/>
        </p:nvSpPr>
        <p:spPr>
          <a:xfrm>
            <a:off x="0" y="-12700"/>
            <a:ext cx="9156700" cy="1206500"/>
          </a:xfrm>
          <a:custGeom>
            <a:avLst/>
            <a:gdLst>
              <a:gd name="connsiteX0" fmla="*/ 0 w 9144000"/>
              <a:gd name="connsiteY0" fmla="*/ 1041400 h 1041400"/>
              <a:gd name="connsiteX1" fmla="*/ 9144000 w 9144000"/>
              <a:gd name="connsiteY1" fmla="*/ 215900 h 1041400"/>
              <a:gd name="connsiteX2" fmla="*/ 9131300 w 9144000"/>
              <a:gd name="connsiteY2" fmla="*/ 0 h 1041400"/>
              <a:gd name="connsiteX3" fmla="*/ 0 w 9144000"/>
              <a:gd name="connsiteY3" fmla="*/ 25400 h 1041400"/>
              <a:gd name="connsiteX4" fmla="*/ 0 w 9144000"/>
              <a:gd name="connsiteY4" fmla="*/ 1041400 h 1041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44000" h="1041400">
                <a:moveTo>
                  <a:pt x="0" y="1041400"/>
                </a:moveTo>
                <a:lnTo>
                  <a:pt x="9144000" y="215900"/>
                </a:lnTo>
                <a:lnTo>
                  <a:pt x="9131300" y="0"/>
                </a:lnTo>
                <a:lnTo>
                  <a:pt x="0" y="25400"/>
                </a:lnTo>
                <a:lnTo>
                  <a:pt x="0" y="104140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2171700" y="1833300"/>
            <a:ext cx="6718300" cy="1811600"/>
          </a:xfrm>
        </p:spPr>
        <p:txBody>
          <a:bodyPr anchor="ctr">
            <a:noAutofit/>
          </a:bodyPr>
          <a:lstStyle>
            <a:lvl1pPr marL="0" algn="l">
              <a:lnSpc>
                <a:spcPts val="4480"/>
              </a:lnSpc>
              <a:defRPr sz="5600" b="1" cap="all">
                <a:solidFill>
                  <a:schemeClr val="bg1"/>
                </a:solidFill>
              </a:defRPr>
            </a:lvl1pPr>
          </a:lstStyle>
          <a:p>
            <a:r>
              <a:rPr lang="nl-BE" dirty="0"/>
              <a:t>TITEL </a:t>
            </a:r>
            <a:br>
              <a:rPr lang="nl-BE" dirty="0"/>
            </a:br>
            <a:r>
              <a:rPr lang="nl-BE" dirty="0"/>
              <a:t>VAN DE </a:t>
            </a:r>
            <a:br>
              <a:rPr lang="nl-BE" dirty="0"/>
            </a:br>
            <a:r>
              <a:rPr lang="nl-BE" dirty="0"/>
              <a:t>PRESENTATIE</a:t>
            </a:r>
            <a:endParaRPr lang="en-US" dirty="0"/>
          </a:p>
        </p:txBody>
      </p:sp>
      <p:sp>
        <p:nvSpPr>
          <p:cNvPr id="12" name="Rectangle 11"/>
          <p:cNvSpPr/>
          <p:nvPr userDrawn="1"/>
        </p:nvSpPr>
        <p:spPr>
          <a:xfrm>
            <a:off x="1452034" y="1892300"/>
            <a:ext cx="541867" cy="15621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 userDrawn="1"/>
        </p:nvSpPr>
        <p:spPr>
          <a:xfrm>
            <a:off x="728134" y="1892300"/>
            <a:ext cx="541867" cy="1562100"/>
          </a:xfrm>
          <a:prstGeom prst="rect">
            <a:avLst/>
          </a:prstGeom>
          <a:solidFill>
            <a:schemeClr val="tx2">
              <a:alpha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 userDrawn="1"/>
        </p:nvSpPr>
        <p:spPr>
          <a:xfrm>
            <a:off x="4112" y="1892300"/>
            <a:ext cx="541867" cy="15621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91172" y="4668599"/>
            <a:ext cx="1131681" cy="424816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2" grpId="0" animBg="1"/>
      <p:bldP spid="13" grpId="0" animBg="1"/>
      <p:bldP spid="14" grpId="0" animBg="1"/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POWERPINT_COVER1.jpg"/>
          <p:cNvPicPr>
            <a:picLocks noChangeAspect="1"/>
          </p:cNvPicPr>
          <p:nvPr userDrawn="1"/>
        </p:nvPicPr>
        <p:blipFill rotWithShape="1">
          <a:blip r:embed="rId2"/>
          <a:srcRect t="14947" b="10053"/>
          <a:stretch/>
        </p:blipFill>
        <p:spPr>
          <a:xfrm>
            <a:off x="4112" y="0"/>
            <a:ext cx="9148572" cy="5143500"/>
          </a:xfrm>
          <a:prstGeom prst="rect">
            <a:avLst/>
          </a:prstGeom>
        </p:spPr>
      </p:pic>
      <p:sp>
        <p:nvSpPr>
          <p:cNvPr id="11" name="Freeform 10"/>
          <p:cNvSpPr/>
          <p:nvPr userDrawn="1"/>
        </p:nvSpPr>
        <p:spPr>
          <a:xfrm>
            <a:off x="-25400" y="4524375"/>
            <a:ext cx="9182100" cy="638175"/>
          </a:xfrm>
          <a:custGeom>
            <a:avLst/>
            <a:gdLst>
              <a:gd name="connsiteX0" fmla="*/ 0 w 9182100"/>
              <a:gd name="connsiteY0" fmla="*/ 825500 h 850900"/>
              <a:gd name="connsiteX1" fmla="*/ 12700 w 9182100"/>
              <a:gd name="connsiteY1" fmla="*/ 355600 h 850900"/>
              <a:gd name="connsiteX2" fmla="*/ 9182100 w 9182100"/>
              <a:gd name="connsiteY2" fmla="*/ 0 h 850900"/>
              <a:gd name="connsiteX3" fmla="*/ 9182100 w 9182100"/>
              <a:gd name="connsiteY3" fmla="*/ 850900 h 850900"/>
              <a:gd name="connsiteX4" fmla="*/ 0 w 9182100"/>
              <a:gd name="connsiteY4" fmla="*/ 825500 h 850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82100" h="850900">
                <a:moveTo>
                  <a:pt x="0" y="825500"/>
                </a:moveTo>
                <a:lnTo>
                  <a:pt x="12700" y="355600"/>
                </a:lnTo>
                <a:lnTo>
                  <a:pt x="9182100" y="0"/>
                </a:lnTo>
                <a:lnTo>
                  <a:pt x="9182100" y="850900"/>
                </a:lnTo>
                <a:lnTo>
                  <a:pt x="0" y="82550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itle 1"/>
          <p:cNvSpPr>
            <a:spLocks noGrp="1"/>
          </p:cNvSpPr>
          <p:nvPr>
            <p:ph type="ctrTitle" hasCustomPrompt="1"/>
          </p:nvPr>
        </p:nvSpPr>
        <p:spPr>
          <a:xfrm>
            <a:off x="2171700" y="1350700"/>
            <a:ext cx="6718300" cy="1811600"/>
          </a:xfrm>
        </p:spPr>
        <p:txBody>
          <a:bodyPr anchor="ctr">
            <a:noAutofit/>
          </a:bodyPr>
          <a:lstStyle>
            <a:lvl1pPr marL="0" algn="l">
              <a:lnSpc>
                <a:spcPts val="4480"/>
              </a:lnSpc>
              <a:defRPr sz="5600" b="1" cap="all">
                <a:solidFill>
                  <a:schemeClr val="bg1"/>
                </a:solidFill>
              </a:defRPr>
            </a:lvl1pPr>
          </a:lstStyle>
          <a:p>
            <a:r>
              <a:rPr lang="nl-BE" dirty="0"/>
              <a:t>TITEL </a:t>
            </a:r>
            <a:br>
              <a:rPr lang="nl-BE" dirty="0"/>
            </a:br>
            <a:r>
              <a:rPr lang="nl-BE" dirty="0"/>
              <a:t>VAN DE </a:t>
            </a:r>
            <a:br>
              <a:rPr lang="nl-BE" dirty="0"/>
            </a:br>
            <a:r>
              <a:rPr lang="nl-BE" dirty="0"/>
              <a:t>PRESENTATIE</a:t>
            </a:r>
            <a:endParaRPr lang="en-US" dirty="0"/>
          </a:p>
        </p:txBody>
      </p:sp>
      <p:sp>
        <p:nvSpPr>
          <p:cNvPr id="17" name="Rectangle 16"/>
          <p:cNvSpPr/>
          <p:nvPr userDrawn="1"/>
        </p:nvSpPr>
        <p:spPr>
          <a:xfrm>
            <a:off x="1452034" y="1409700"/>
            <a:ext cx="541867" cy="15621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 userDrawn="1"/>
        </p:nvSpPr>
        <p:spPr>
          <a:xfrm>
            <a:off x="728134" y="1409700"/>
            <a:ext cx="541867" cy="1562100"/>
          </a:xfrm>
          <a:prstGeom prst="rect">
            <a:avLst/>
          </a:prstGeom>
          <a:solidFill>
            <a:schemeClr val="tx2">
              <a:alpha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 userDrawn="1"/>
        </p:nvSpPr>
        <p:spPr>
          <a:xfrm>
            <a:off x="4112" y="1409700"/>
            <a:ext cx="541867" cy="15621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91172" y="4668599"/>
            <a:ext cx="1131681" cy="424816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 animBg="1"/>
      <p:bldP spid="18" grpId="0" animBg="1"/>
      <p:bldP spid="19" grpId="0" animBg="1"/>
    </p:bld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POWERPINT_COVER1.jpg"/>
          <p:cNvPicPr>
            <a:picLocks noChangeAspect="1"/>
          </p:cNvPicPr>
          <p:nvPr userDrawn="1"/>
        </p:nvPicPr>
        <p:blipFill rotWithShape="1">
          <a:blip r:embed="rId2"/>
          <a:srcRect t="6984" b="17737"/>
          <a:stretch/>
        </p:blipFill>
        <p:spPr>
          <a:xfrm>
            <a:off x="4111" y="0"/>
            <a:ext cx="9148572" cy="5162550"/>
          </a:xfrm>
          <a:prstGeom prst="rect">
            <a:avLst/>
          </a:prstGeom>
        </p:spPr>
      </p:pic>
      <p:sp>
        <p:nvSpPr>
          <p:cNvPr id="11" name="Freeform 10"/>
          <p:cNvSpPr/>
          <p:nvPr userDrawn="1"/>
        </p:nvSpPr>
        <p:spPr>
          <a:xfrm>
            <a:off x="-25400" y="4524375"/>
            <a:ext cx="9182100" cy="638175"/>
          </a:xfrm>
          <a:custGeom>
            <a:avLst/>
            <a:gdLst>
              <a:gd name="connsiteX0" fmla="*/ 0 w 9182100"/>
              <a:gd name="connsiteY0" fmla="*/ 825500 h 850900"/>
              <a:gd name="connsiteX1" fmla="*/ 12700 w 9182100"/>
              <a:gd name="connsiteY1" fmla="*/ 355600 h 850900"/>
              <a:gd name="connsiteX2" fmla="*/ 9182100 w 9182100"/>
              <a:gd name="connsiteY2" fmla="*/ 0 h 850900"/>
              <a:gd name="connsiteX3" fmla="*/ 9182100 w 9182100"/>
              <a:gd name="connsiteY3" fmla="*/ 850900 h 850900"/>
              <a:gd name="connsiteX4" fmla="*/ 0 w 9182100"/>
              <a:gd name="connsiteY4" fmla="*/ 825500 h 850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82100" h="850900">
                <a:moveTo>
                  <a:pt x="0" y="825500"/>
                </a:moveTo>
                <a:lnTo>
                  <a:pt x="12700" y="355600"/>
                </a:lnTo>
                <a:lnTo>
                  <a:pt x="9182100" y="0"/>
                </a:lnTo>
                <a:lnTo>
                  <a:pt x="9182100" y="850900"/>
                </a:lnTo>
                <a:lnTo>
                  <a:pt x="0" y="82550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itle 1"/>
          <p:cNvSpPr>
            <a:spLocks noGrp="1"/>
          </p:cNvSpPr>
          <p:nvPr>
            <p:ph type="ctrTitle" hasCustomPrompt="1"/>
          </p:nvPr>
        </p:nvSpPr>
        <p:spPr>
          <a:xfrm>
            <a:off x="2171700" y="2614350"/>
            <a:ext cx="6718300" cy="1811600"/>
          </a:xfrm>
        </p:spPr>
        <p:txBody>
          <a:bodyPr anchor="ctr">
            <a:noAutofit/>
          </a:bodyPr>
          <a:lstStyle>
            <a:lvl1pPr marL="0" algn="l">
              <a:lnSpc>
                <a:spcPts val="4480"/>
              </a:lnSpc>
              <a:defRPr sz="5600" b="1" cap="all">
                <a:solidFill>
                  <a:schemeClr val="bg1"/>
                </a:solidFill>
              </a:defRPr>
            </a:lvl1pPr>
          </a:lstStyle>
          <a:p>
            <a:r>
              <a:rPr lang="nl-BE" dirty="0"/>
              <a:t>TITEL </a:t>
            </a:r>
            <a:br>
              <a:rPr lang="nl-BE" dirty="0"/>
            </a:br>
            <a:r>
              <a:rPr lang="nl-BE" dirty="0"/>
              <a:t>VAN DE </a:t>
            </a:r>
            <a:br>
              <a:rPr lang="nl-BE" dirty="0"/>
            </a:br>
            <a:r>
              <a:rPr lang="nl-BE" dirty="0"/>
              <a:t>PRESENTATIE</a:t>
            </a:r>
            <a:endParaRPr lang="en-US" dirty="0"/>
          </a:p>
        </p:txBody>
      </p:sp>
      <p:sp>
        <p:nvSpPr>
          <p:cNvPr id="17" name="Rectangle 16"/>
          <p:cNvSpPr/>
          <p:nvPr userDrawn="1"/>
        </p:nvSpPr>
        <p:spPr>
          <a:xfrm>
            <a:off x="1452034" y="2673350"/>
            <a:ext cx="541867" cy="15621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 userDrawn="1"/>
        </p:nvSpPr>
        <p:spPr>
          <a:xfrm>
            <a:off x="728134" y="2673350"/>
            <a:ext cx="541867" cy="1562100"/>
          </a:xfrm>
          <a:prstGeom prst="rect">
            <a:avLst/>
          </a:prstGeom>
          <a:solidFill>
            <a:schemeClr val="tx2">
              <a:alpha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 userDrawn="1"/>
        </p:nvSpPr>
        <p:spPr>
          <a:xfrm>
            <a:off x="4112" y="2673350"/>
            <a:ext cx="541867" cy="15621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91172" y="4668599"/>
            <a:ext cx="1131681" cy="424816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 animBg="1"/>
      <p:bldP spid="18" grpId="0" animBg="1"/>
      <p:bldP spid="19" grpId="0" animBg="1"/>
    </p:bld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POWERPINT_COVER1.jpg"/>
          <p:cNvPicPr>
            <a:picLocks noChangeAspect="1"/>
          </p:cNvPicPr>
          <p:nvPr userDrawn="1"/>
        </p:nvPicPr>
        <p:blipFill rotWithShape="1">
          <a:blip r:embed="rId2"/>
          <a:srcRect t="8836" b="15886"/>
          <a:stretch/>
        </p:blipFill>
        <p:spPr>
          <a:xfrm>
            <a:off x="4112" y="0"/>
            <a:ext cx="9148572" cy="5162550"/>
          </a:xfrm>
          <a:prstGeom prst="rect">
            <a:avLst/>
          </a:prstGeom>
        </p:spPr>
      </p:pic>
      <p:sp>
        <p:nvSpPr>
          <p:cNvPr id="11" name="Freeform 10"/>
          <p:cNvSpPr/>
          <p:nvPr userDrawn="1"/>
        </p:nvSpPr>
        <p:spPr>
          <a:xfrm>
            <a:off x="-25400" y="4524375"/>
            <a:ext cx="9182100" cy="638175"/>
          </a:xfrm>
          <a:custGeom>
            <a:avLst/>
            <a:gdLst>
              <a:gd name="connsiteX0" fmla="*/ 0 w 9182100"/>
              <a:gd name="connsiteY0" fmla="*/ 825500 h 850900"/>
              <a:gd name="connsiteX1" fmla="*/ 12700 w 9182100"/>
              <a:gd name="connsiteY1" fmla="*/ 355600 h 850900"/>
              <a:gd name="connsiteX2" fmla="*/ 9182100 w 9182100"/>
              <a:gd name="connsiteY2" fmla="*/ 0 h 850900"/>
              <a:gd name="connsiteX3" fmla="*/ 9182100 w 9182100"/>
              <a:gd name="connsiteY3" fmla="*/ 850900 h 850900"/>
              <a:gd name="connsiteX4" fmla="*/ 0 w 9182100"/>
              <a:gd name="connsiteY4" fmla="*/ 825500 h 850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82100" h="850900">
                <a:moveTo>
                  <a:pt x="0" y="825500"/>
                </a:moveTo>
                <a:lnTo>
                  <a:pt x="12700" y="355600"/>
                </a:lnTo>
                <a:lnTo>
                  <a:pt x="9182100" y="0"/>
                </a:lnTo>
                <a:lnTo>
                  <a:pt x="9182100" y="850900"/>
                </a:lnTo>
                <a:lnTo>
                  <a:pt x="0" y="82550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Freeform 15"/>
          <p:cNvSpPr/>
          <p:nvPr userDrawn="1"/>
        </p:nvSpPr>
        <p:spPr>
          <a:xfrm>
            <a:off x="-12700" y="-12700"/>
            <a:ext cx="9169400" cy="1397000"/>
          </a:xfrm>
          <a:custGeom>
            <a:avLst/>
            <a:gdLst>
              <a:gd name="connsiteX0" fmla="*/ 9156700 w 9169400"/>
              <a:gd name="connsiteY0" fmla="*/ 1397000 h 1397000"/>
              <a:gd name="connsiteX1" fmla="*/ 0 w 9169400"/>
              <a:gd name="connsiteY1" fmla="*/ 266700 h 1397000"/>
              <a:gd name="connsiteX2" fmla="*/ 0 w 9169400"/>
              <a:gd name="connsiteY2" fmla="*/ 0 h 1397000"/>
              <a:gd name="connsiteX3" fmla="*/ 9169400 w 9169400"/>
              <a:gd name="connsiteY3" fmla="*/ 0 h 1397000"/>
              <a:gd name="connsiteX4" fmla="*/ 9156700 w 9169400"/>
              <a:gd name="connsiteY4" fmla="*/ 1397000 h 1397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69400" h="1397000">
                <a:moveTo>
                  <a:pt x="9156700" y="1397000"/>
                </a:moveTo>
                <a:lnTo>
                  <a:pt x="0" y="266700"/>
                </a:lnTo>
                <a:lnTo>
                  <a:pt x="0" y="0"/>
                </a:lnTo>
                <a:lnTo>
                  <a:pt x="9169400" y="0"/>
                </a:lnTo>
                <a:lnTo>
                  <a:pt x="9156700" y="139700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itle 1"/>
          <p:cNvSpPr>
            <a:spLocks noGrp="1"/>
          </p:cNvSpPr>
          <p:nvPr>
            <p:ph type="ctrTitle" hasCustomPrompt="1"/>
          </p:nvPr>
        </p:nvSpPr>
        <p:spPr>
          <a:xfrm>
            <a:off x="2171700" y="2411150"/>
            <a:ext cx="6718300" cy="1811600"/>
          </a:xfrm>
        </p:spPr>
        <p:txBody>
          <a:bodyPr anchor="ctr">
            <a:noAutofit/>
          </a:bodyPr>
          <a:lstStyle>
            <a:lvl1pPr marL="0" algn="l">
              <a:lnSpc>
                <a:spcPts val="4480"/>
              </a:lnSpc>
              <a:defRPr sz="5600" b="1" cap="all">
                <a:solidFill>
                  <a:schemeClr val="bg1"/>
                </a:solidFill>
              </a:defRPr>
            </a:lvl1pPr>
          </a:lstStyle>
          <a:p>
            <a:r>
              <a:rPr lang="nl-BE" dirty="0"/>
              <a:t>TITEL </a:t>
            </a:r>
            <a:br>
              <a:rPr lang="nl-BE" dirty="0"/>
            </a:br>
            <a:r>
              <a:rPr lang="nl-BE" dirty="0"/>
              <a:t>VAN DE </a:t>
            </a:r>
            <a:br>
              <a:rPr lang="nl-BE" dirty="0"/>
            </a:br>
            <a:r>
              <a:rPr lang="nl-BE" dirty="0"/>
              <a:t>PRESENTATIE</a:t>
            </a:r>
            <a:endParaRPr lang="en-US" dirty="0"/>
          </a:p>
        </p:txBody>
      </p:sp>
      <p:sp>
        <p:nvSpPr>
          <p:cNvPr id="18" name="Rectangle 17"/>
          <p:cNvSpPr/>
          <p:nvPr userDrawn="1"/>
        </p:nvSpPr>
        <p:spPr>
          <a:xfrm>
            <a:off x="1452034" y="2470150"/>
            <a:ext cx="541867" cy="15621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 userDrawn="1"/>
        </p:nvSpPr>
        <p:spPr>
          <a:xfrm>
            <a:off x="728134" y="2470150"/>
            <a:ext cx="541867" cy="1562100"/>
          </a:xfrm>
          <a:prstGeom prst="rect">
            <a:avLst/>
          </a:prstGeom>
          <a:solidFill>
            <a:schemeClr val="tx2">
              <a:alpha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 userDrawn="1"/>
        </p:nvSpPr>
        <p:spPr>
          <a:xfrm>
            <a:off x="4112" y="2470150"/>
            <a:ext cx="541867" cy="15621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91172" y="4668599"/>
            <a:ext cx="1131681" cy="424816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 animBg="1"/>
      <p:bldP spid="19" grpId="0" animBg="1"/>
      <p:bldP spid="20" grpId="0" animBg="1"/>
    </p:bld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POWERPINT_COVER1.jpg"/>
          <p:cNvPicPr>
            <a:picLocks noChangeAspect="1"/>
          </p:cNvPicPr>
          <p:nvPr userDrawn="1"/>
        </p:nvPicPr>
        <p:blipFill rotWithShape="1">
          <a:blip r:embed="rId2"/>
          <a:srcRect t="7911" b="17089"/>
          <a:stretch/>
        </p:blipFill>
        <p:spPr>
          <a:xfrm>
            <a:off x="4112" y="0"/>
            <a:ext cx="9148572" cy="5143500"/>
          </a:xfrm>
          <a:prstGeom prst="rect">
            <a:avLst/>
          </a:prstGeom>
        </p:spPr>
      </p:pic>
      <p:sp>
        <p:nvSpPr>
          <p:cNvPr id="15" name="Freeform 14"/>
          <p:cNvSpPr/>
          <p:nvPr userDrawn="1"/>
        </p:nvSpPr>
        <p:spPr>
          <a:xfrm>
            <a:off x="-25400" y="4524375"/>
            <a:ext cx="9182100" cy="638175"/>
          </a:xfrm>
          <a:custGeom>
            <a:avLst/>
            <a:gdLst>
              <a:gd name="connsiteX0" fmla="*/ 0 w 9182100"/>
              <a:gd name="connsiteY0" fmla="*/ 825500 h 850900"/>
              <a:gd name="connsiteX1" fmla="*/ 12700 w 9182100"/>
              <a:gd name="connsiteY1" fmla="*/ 355600 h 850900"/>
              <a:gd name="connsiteX2" fmla="*/ 9182100 w 9182100"/>
              <a:gd name="connsiteY2" fmla="*/ 0 h 850900"/>
              <a:gd name="connsiteX3" fmla="*/ 9182100 w 9182100"/>
              <a:gd name="connsiteY3" fmla="*/ 850900 h 850900"/>
              <a:gd name="connsiteX4" fmla="*/ 0 w 9182100"/>
              <a:gd name="connsiteY4" fmla="*/ 825500 h 850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82100" h="850900">
                <a:moveTo>
                  <a:pt x="0" y="825500"/>
                </a:moveTo>
                <a:lnTo>
                  <a:pt x="12700" y="355600"/>
                </a:lnTo>
                <a:lnTo>
                  <a:pt x="9182100" y="0"/>
                </a:lnTo>
                <a:lnTo>
                  <a:pt x="9182100" y="850900"/>
                </a:lnTo>
                <a:lnTo>
                  <a:pt x="0" y="82550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Freeform 16"/>
          <p:cNvSpPr/>
          <p:nvPr userDrawn="1"/>
        </p:nvSpPr>
        <p:spPr>
          <a:xfrm>
            <a:off x="-12700" y="-25400"/>
            <a:ext cx="9169400" cy="1320800"/>
          </a:xfrm>
          <a:custGeom>
            <a:avLst/>
            <a:gdLst>
              <a:gd name="connsiteX0" fmla="*/ 12700 w 9169400"/>
              <a:gd name="connsiteY0" fmla="*/ 1320800 h 1320800"/>
              <a:gd name="connsiteX1" fmla="*/ 9156700 w 9169400"/>
              <a:gd name="connsiteY1" fmla="*/ 127000 h 1320800"/>
              <a:gd name="connsiteX2" fmla="*/ 9169400 w 9169400"/>
              <a:gd name="connsiteY2" fmla="*/ 0 h 1320800"/>
              <a:gd name="connsiteX3" fmla="*/ 0 w 9169400"/>
              <a:gd name="connsiteY3" fmla="*/ 25400 h 1320800"/>
              <a:gd name="connsiteX4" fmla="*/ 12700 w 9169400"/>
              <a:gd name="connsiteY4" fmla="*/ 1320800 h 1320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69400" h="1320800">
                <a:moveTo>
                  <a:pt x="12700" y="1320800"/>
                </a:moveTo>
                <a:lnTo>
                  <a:pt x="9156700" y="127000"/>
                </a:lnTo>
                <a:lnTo>
                  <a:pt x="9169400" y="0"/>
                </a:lnTo>
                <a:lnTo>
                  <a:pt x="0" y="25400"/>
                </a:lnTo>
                <a:lnTo>
                  <a:pt x="12700" y="132080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2171700" y="2775415"/>
            <a:ext cx="6400800" cy="1774360"/>
          </a:xfrm>
        </p:spPr>
        <p:txBody>
          <a:bodyPr anchor="ctr">
            <a:noAutofit/>
          </a:bodyPr>
          <a:lstStyle>
            <a:lvl1pPr marL="0" algn="l">
              <a:lnSpc>
                <a:spcPts val="4480"/>
              </a:lnSpc>
              <a:defRPr sz="5600" b="1" cap="all">
                <a:solidFill>
                  <a:srgbClr val="EC5800"/>
                </a:solidFill>
              </a:defRPr>
            </a:lvl1pPr>
          </a:lstStyle>
          <a:p>
            <a:r>
              <a:rPr lang="nl-BE" dirty="0"/>
              <a:t>TITEL </a:t>
            </a:r>
            <a:br>
              <a:rPr lang="nl-BE" dirty="0"/>
            </a:br>
            <a:r>
              <a:rPr lang="nl-BE" dirty="0"/>
              <a:t>VAN DE PRESENTATIE</a:t>
            </a:r>
            <a:endParaRPr lang="en-US" dirty="0"/>
          </a:p>
        </p:txBody>
      </p:sp>
      <p:sp>
        <p:nvSpPr>
          <p:cNvPr id="12" name="Rectangle 11"/>
          <p:cNvSpPr/>
          <p:nvPr userDrawn="1"/>
        </p:nvSpPr>
        <p:spPr>
          <a:xfrm>
            <a:off x="1452034" y="2814876"/>
            <a:ext cx="541867" cy="159067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 userDrawn="1"/>
        </p:nvSpPr>
        <p:spPr>
          <a:xfrm>
            <a:off x="728134" y="2814876"/>
            <a:ext cx="541867" cy="1590675"/>
          </a:xfrm>
          <a:prstGeom prst="rect">
            <a:avLst/>
          </a:prstGeom>
          <a:solidFill>
            <a:schemeClr val="tx2">
              <a:alpha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 userDrawn="1"/>
        </p:nvSpPr>
        <p:spPr>
          <a:xfrm>
            <a:off x="4112" y="2814876"/>
            <a:ext cx="541867" cy="159067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91172" y="4668599"/>
            <a:ext cx="1131681" cy="424816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2" grpId="0" animBg="1"/>
      <p:bldP spid="13" grpId="0" animBg="1"/>
      <p:bldP spid="14" grpId="0" animBg="1"/>
    </p:bld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POWERPINT_COVER1.jpg"/>
          <p:cNvPicPr>
            <a:picLocks noChangeAspect="1"/>
          </p:cNvPicPr>
          <p:nvPr userDrawn="1"/>
        </p:nvPicPr>
        <p:blipFill rotWithShape="1">
          <a:blip r:embed="rId2"/>
          <a:srcRect t="9948" b="14774"/>
          <a:stretch/>
        </p:blipFill>
        <p:spPr>
          <a:xfrm>
            <a:off x="4112" y="0"/>
            <a:ext cx="9148572" cy="5162550"/>
          </a:xfrm>
          <a:prstGeom prst="rect">
            <a:avLst/>
          </a:prstGeom>
        </p:spPr>
      </p:pic>
      <p:sp>
        <p:nvSpPr>
          <p:cNvPr id="15" name="Freeform 14"/>
          <p:cNvSpPr/>
          <p:nvPr userDrawn="1"/>
        </p:nvSpPr>
        <p:spPr>
          <a:xfrm>
            <a:off x="-25400" y="4524375"/>
            <a:ext cx="9182100" cy="638175"/>
          </a:xfrm>
          <a:custGeom>
            <a:avLst/>
            <a:gdLst>
              <a:gd name="connsiteX0" fmla="*/ 0 w 9182100"/>
              <a:gd name="connsiteY0" fmla="*/ 825500 h 850900"/>
              <a:gd name="connsiteX1" fmla="*/ 12700 w 9182100"/>
              <a:gd name="connsiteY1" fmla="*/ 355600 h 850900"/>
              <a:gd name="connsiteX2" fmla="*/ 9182100 w 9182100"/>
              <a:gd name="connsiteY2" fmla="*/ 0 h 850900"/>
              <a:gd name="connsiteX3" fmla="*/ 9182100 w 9182100"/>
              <a:gd name="connsiteY3" fmla="*/ 850900 h 850900"/>
              <a:gd name="connsiteX4" fmla="*/ 0 w 9182100"/>
              <a:gd name="connsiteY4" fmla="*/ 825500 h 850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82100" h="850900">
                <a:moveTo>
                  <a:pt x="0" y="825500"/>
                </a:moveTo>
                <a:lnTo>
                  <a:pt x="12700" y="355600"/>
                </a:lnTo>
                <a:lnTo>
                  <a:pt x="9182100" y="0"/>
                </a:lnTo>
                <a:lnTo>
                  <a:pt x="9182100" y="850900"/>
                </a:lnTo>
                <a:lnTo>
                  <a:pt x="0" y="82550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2171700" y="240502"/>
            <a:ext cx="6400800" cy="1829598"/>
          </a:xfrm>
        </p:spPr>
        <p:txBody>
          <a:bodyPr anchor="ctr">
            <a:noAutofit/>
          </a:bodyPr>
          <a:lstStyle>
            <a:lvl1pPr marL="0" algn="l">
              <a:lnSpc>
                <a:spcPts val="4480"/>
              </a:lnSpc>
              <a:defRPr sz="5600" b="1" cap="all">
                <a:solidFill>
                  <a:schemeClr val="bg2"/>
                </a:solidFill>
              </a:defRPr>
            </a:lvl1pPr>
          </a:lstStyle>
          <a:p>
            <a:r>
              <a:rPr lang="nl-BE" dirty="0"/>
              <a:t>TITEL </a:t>
            </a:r>
            <a:br>
              <a:rPr lang="nl-BE" dirty="0"/>
            </a:br>
            <a:r>
              <a:rPr lang="nl-BE" dirty="0"/>
              <a:t>VAN DE PRESENTATIE</a:t>
            </a:r>
            <a:endParaRPr lang="en-US" dirty="0"/>
          </a:p>
        </p:txBody>
      </p:sp>
      <p:sp>
        <p:nvSpPr>
          <p:cNvPr id="12" name="Rectangle 11"/>
          <p:cNvSpPr/>
          <p:nvPr userDrawn="1"/>
        </p:nvSpPr>
        <p:spPr>
          <a:xfrm>
            <a:off x="1452034" y="304800"/>
            <a:ext cx="541867" cy="1587500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 userDrawn="1"/>
        </p:nvSpPr>
        <p:spPr>
          <a:xfrm>
            <a:off x="728134" y="304800"/>
            <a:ext cx="541867" cy="15875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ectangle 13"/>
          <p:cNvSpPr/>
          <p:nvPr userDrawn="1"/>
        </p:nvSpPr>
        <p:spPr>
          <a:xfrm>
            <a:off x="4112" y="304800"/>
            <a:ext cx="541867" cy="1587500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91172" y="4668599"/>
            <a:ext cx="1131681" cy="424816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2" grpId="0" animBg="1"/>
      <p:bldP spid="13" grpId="0" animBg="1"/>
      <p:bldP spid="14" grpId="0" animBg="1"/>
    </p:bld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POWERPINT_COVER1.jpg"/>
          <p:cNvPicPr>
            <a:picLocks noChangeAspect="1"/>
          </p:cNvPicPr>
          <p:nvPr userDrawn="1"/>
        </p:nvPicPr>
        <p:blipFill rotWithShape="1">
          <a:blip r:embed="rId2"/>
          <a:srcRect t="4577" b="20423"/>
          <a:stretch/>
        </p:blipFill>
        <p:spPr>
          <a:xfrm>
            <a:off x="4112" y="0"/>
            <a:ext cx="9148572" cy="5143500"/>
          </a:xfrm>
          <a:prstGeom prst="rect">
            <a:avLst/>
          </a:prstGeom>
        </p:spPr>
      </p:pic>
      <p:sp>
        <p:nvSpPr>
          <p:cNvPr id="15" name="Freeform 14"/>
          <p:cNvSpPr/>
          <p:nvPr userDrawn="1"/>
        </p:nvSpPr>
        <p:spPr>
          <a:xfrm>
            <a:off x="-25400" y="4524375"/>
            <a:ext cx="9182100" cy="638175"/>
          </a:xfrm>
          <a:custGeom>
            <a:avLst/>
            <a:gdLst>
              <a:gd name="connsiteX0" fmla="*/ 0 w 9182100"/>
              <a:gd name="connsiteY0" fmla="*/ 825500 h 850900"/>
              <a:gd name="connsiteX1" fmla="*/ 12700 w 9182100"/>
              <a:gd name="connsiteY1" fmla="*/ 355600 h 850900"/>
              <a:gd name="connsiteX2" fmla="*/ 9182100 w 9182100"/>
              <a:gd name="connsiteY2" fmla="*/ 0 h 850900"/>
              <a:gd name="connsiteX3" fmla="*/ 9182100 w 9182100"/>
              <a:gd name="connsiteY3" fmla="*/ 850900 h 850900"/>
              <a:gd name="connsiteX4" fmla="*/ 0 w 9182100"/>
              <a:gd name="connsiteY4" fmla="*/ 825500 h 850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82100" h="850900">
                <a:moveTo>
                  <a:pt x="0" y="825500"/>
                </a:moveTo>
                <a:lnTo>
                  <a:pt x="12700" y="355600"/>
                </a:lnTo>
                <a:lnTo>
                  <a:pt x="9182100" y="0"/>
                </a:lnTo>
                <a:lnTo>
                  <a:pt x="9182100" y="850900"/>
                </a:lnTo>
                <a:lnTo>
                  <a:pt x="0" y="82550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itle 1"/>
          <p:cNvSpPr>
            <a:spLocks noGrp="1"/>
          </p:cNvSpPr>
          <p:nvPr>
            <p:ph type="ctrTitle" hasCustomPrompt="1"/>
          </p:nvPr>
        </p:nvSpPr>
        <p:spPr>
          <a:xfrm>
            <a:off x="2171700" y="138902"/>
            <a:ext cx="6400800" cy="1829598"/>
          </a:xfrm>
        </p:spPr>
        <p:txBody>
          <a:bodyPr anchor="ctr">
            <a:noAutofit/>
          </a:bodyPr>
          <a:lstStyle>
            <a:lvl1pPr marL="0" algn="l">
              <a:lnSpc>
                <a:spcPts val="4480"/>
              </a:lnSpc>
              <a:defRPr sz="5600" b="1" cap="all">
                <a:solidFill>
                  <a:srgbClr val="EC5800"/>
                </a:solidFill>
              </a:defRPr>
            </a:lvl1pPr>
          </a:lstStyle>
          <a:p>
            <a:r>
              <a:rPr lang="nl-BE" dirty="0"/>
              <a:t>TITEL </a:t>
            </a:r>
            <a:br>
              <a:rPr lang="nl-BE" dirty="0"/>
            </a:br>
            <a:r>
              <a:rPr lang="nl-BE" dirty="0"/>
              <a:t>VAN DE PRESENTATIE</a:t>
            </a:r>
            <a:endParaRPr lang="en-US" dirty="0"/>
          </a:p>
        </p:txBody>
      </p:sp>
      <p:sp>
        <p:nvSpPr>
          <p:cNvPr id="18" name="Rectangle 17"/>
          <p:cNvSpPr/>
          <p:nvPr userDrawn="1"/>
        </p:nvSpPr>
        <p:spPr>
          <a:xfrm>
            <a:off x="1452034" y="203200"/>
            <a:ext cx="541867" cy="1587500"/>
          </a:xfrm>
          <a:prstGeom prst="rect">
            <a:avLst/>
          </a:prstGeom>
          <a:solidFill>
            <a:srgbClr val="EC58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 userDrawn="1"/>
        </p:nvSpPr>
        <p:spPr>
          <a:xfrm>
            <a:off x="728134" y="203200"/>
            <a:ext cx="541867" cy="15875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Rectangle 19"/>
          <p:cNvSpPr/>
          <p:nvPr userDrawn="1"/>
        </p:nvSpPr>
        <p:spPr>
          <a:xfrm>
            <a:off x="4112" y="203200"/>
            <a:ext cx="541867" cy="1587500"/>
          </a:xfrm>
          <a:prstGeom prst="rect">
            <a:avLst/>
          </a:prstGeom>
          <a:solidFill>
            <a:srgbClr val="EC58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91172" y="4668599"/>
            <a:ext cx="1131681" cy="424816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 animBg="1"/>
      <p:bldP spid="19" grpId="0" animBg="1"/>
      <p:bldP spid="20" grpId="0" animBg="1"/>
    </p:bld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199" y="485774"/>
            <a:ext cx="8056347" cy="685802"/>
          </a:xfrm>
        </p:spPr>
        <p:txBody>
          <a:bodyPr anchor="t">
            <a:noAutofit/>
          </a:bodyPr>
          <a:lstStyle>
            <a:lvl1pPr algn="l">
              <a:lnSpc>
                <a:spcPts val="3520"/>
              </a:lnSpc>
              <a:defRPr sz="4100" b="1" cap="all">
                <a:solidFill>
                  <a:srgbClr val="EC5800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199" y="1304926"/>
            <a:ext cx="8056347" cy="3086100"/>
          </a:xfrm>
        </p:spPr>
        <p:txBody>
          <a:bodyPr/>
          <a:lstStyle>
            <a:lvl1pPr marL="0">
              <a:spcBef>
                <a:spcPts val="0"/>
              </a:spcBef>
              <a:buFontTx/>
              <a:buNone/>
              <a:defRPr b="0">
                <a:solidFill>
                  <a:schemeClr val="bg2"/>
                </a:solidFill>
              </a:defRPr>
            </a:lvl1pPr>
            <a:lvl2pPr marL="720000">
              <a:spcBef>
                <a:spcPts val="0"/>
              </a:spcBef>
              <a:buFontTx/>
              <a:buNone/>
              <a:defRPr b="0" i="1">
                <a:solidFill>
                  <a:schemeClr val="accent4"/>
                </a:solidFill>
              </a:defRPr>
            </a:lvl2pPr>
            <a:lvl3pPr marL="1440000">
              <a:spcBef>
                <a:spcPts val="0"/>
              </a:spcBef>
              <a:buFontTx/>
              <a:buNone/>
              <a:defRPr>
                <a:solidFill>
                  <a:schemeClr val="accent4"/>
                </a:solidFill>
              </a:defRPr>
            </a:lvl3pPr>
            <a:lvl4pPr>
              <a:buFont typeface="Arial"/>
              <a:buChar char="•"/>
              <a:defRPr>
                <a:solidFill>
                  <a:schemeClr val="bg2"/>
                </a:solidFill>
              </a:defRPr>
            </a:lvl4pPr>
            <a:lvl5pPr>
              <a:buFont typeface="Arial"/>
              <a:buChar char="•"/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</p:txBody>
      </p:sp>
      <p:cxnSp>
        <p:nvCxnSpPr>
          <p:cNvPr id="10" name="Straight Connector 9"/>
          <p:cNvCxnSpPr/>
          <p:nvPr userDrawn="1"/>
        </p:nvCxnSpPr>
        <p:spPr>
          <a:xfrm rot="16200000" flipH="1">
            <a:off x="-1470027" y="2438399"/>
            <a:ext cx="3905252" cy="4"/>
          </a:xfrm>
          <a:prstGeom prst="line">
            <a:avLst/>
          </a:prstGeom>
          <a:ln w="19050" cap="rnd">
            <a:solidFill>
              <a:schemeClr val="bg2"/>
            </a:solidFill>
            <a:prstDash val="sysDot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2" name="Picture 11" descr="FOOTER.png"/>
          <p:cNvPicPr>
            <a:picLocks noChangeAspect="1"/>
          </p:cNvPicPr>
          <p:nvPr userDrawn="1"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4512931"/>
            <a:ext cx="9152194" cy="630570"/>
          </a:xfrm>
          <a:prstGeom prst="rect">
            <a:avLst/>
          </a:prstGeom>
        </p:spPr>
      </p:pic>
      <p:sp>
        <p:nvSpPr>
          <p:cNvPr id="13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</p:spPr>
        <p:txBody>
          <a:bodyPr/>
          <a:lstStyle/>
          <a:p>
            <a:fld id="{02204915-F0CD-984C-AA2C-237F741832E2}" type="datetimeFigureOut">
              <a:rPr lang="en-US" smtClean="0"/>
              <a:pPr/>
              <a:t>8/30/2022</a:t>
            </a:fld>
            <a:endParaRPr lang="en-US"/>
          </a:p>
        </p:txBody>
      </p:sp>
      <p:sp>
        <p:nvSpPr>
          <p:cNvPr id="14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819400" y="4767263"/>
            <a:ext cx="3644900" cy="273844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680200" y="4767263"/>
            <a:ext cx="850900" cy="273844"/>
          </a:xfrm>
        </p:spPr>
        <p:txBody>
          <a:bodyPr/>
          <a:lstStyle>
            <a:lvl1pPr>
              <a:defRPr baseline="0"/>
            </a:lvl1pPr>
          </a:lstStyle>
          <a:p>
            <a:fld id="{BF577C78-9776-834A-ADB0-F41A59E7F806}" type="slidenum">
              <a:rPr lang="en-US" smtClean="0"/>
              <a:pPr/>
              <a:t>‹nr.›</a:t>
            </a:fld>
            <a:endParaRPr lang="en-US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39777" y="4653414"/>
            <a:ext cx="1105142" cy="414854"/>
          </a:xfrm>
          <a:prstGeom prst="rect">
            <a:avLst/>
          </a:prstGeom>
        </p:spPr>
      </p:pic>
    </p:spTree>
  </p:cSld>
  <p:clrMapOvr>
    <a:masterClrMapping/>
  </p:clrMapOvr>
  <p:transition>
    <p:push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204915-F0CD-984C-AA2C-237F741832E2}" type="datetimeFigureOut">
              <a:rPr lang="en-US" smtClean="0"/>
              <a:pPr/>
              <a:t>8/30/2022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577C78-9776-834A-ADB0-F41A59E7F806}" type="slidenum">
              <a:rPr lang="en-US" smtClean="0"/>
              <a:pPr/>
              <a:t>‹nr.›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6" r:id="rId1"/>
    <p:sldLayoutId id="2147483649" r:id="rId2"/>
    <p:sldLayoutId id="2147483661" r:id="rId3"/>
    <p:sldLayoutId id="2147483658" r:id="rId4"/>
    <p:sldLayoutId id="2147483655" r:id="rId5"/>
    <p:sldLayoutId id="2147483653" r:id="rId6"/>
    <p:sldLayoutId id="2147483659" r:id="rId7"/>
    <p:sldLayoutId id="2147483660" r:id="rId8"/>
    <p:sldLayoutId id="2147483650" r:id="rId9"/>
    <p:sldLayoutId id="2147483662" r:id="rId10"/>
    <p:sldLayoutId id="2147483657" r:id="rId11"/>
    <p:sldLayoutId id="2147483651" r:id="rId12"/>
    <p:sldLayoutId id="2147483652" r:id="rId13"/>
  </p:sldLayoutIdLst>
  <p:txStyles>
    <p:titleStyle>
      <a:lvl1pPr algn="ctr" defTabSz="457200" rtl="0" eaLnBrk="1" latinLnBrk="0" hangingPunct="1">
        <a:spcBef>
          <a:spcPct val="0"/>
        </a:spcBef>
        <a:buNone/>
        <a:defRPr sz="4100" b="1" kern="1200" cap="all">
          <a:solidFill>
            <a:schemeClr val="bg2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bg2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•"/>
        <a:defRPr sz="2800" i="1" kern="1200">
          <a:solidFill>
            <a:schemeClr val="accent4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accent4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accent4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accent4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0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0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0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0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0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Verkeerstoets </a:t>
            </a:r>
            <a:r>
              <a:rPr lang="en-US" dirty="0" err="1"/>
              <a:t>Zilver</a:t>
            </a:r>
            <a:r>
              <a:rPr lang="en-US" dirty="0"/>
              <a:t>: </a:t>
            </a:r>
            <a:r>
              <a:rPr lang="en-US" dirty="0" err="1"/>
              <a:t>voorrang</a:t>
            </a:r>
            <a:endParaRPr lang="en-US" dirty="0"/>
          </a:p>
        </p:txBody>
      </p:sp>
    </p:spTree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>
            <a:extLst>
              <a:ext uri="{FF2B5EF4-FFF2-40B4-BE49-F238E27FC236}">
                <a16:creationId xmlns:a16="http://schemas.microsoft.com/office/drawing/2014/main" id="{7D324AD0-BE97-EA1B-8128-789E80FB579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65233" y="484365"/>
            <a:ext cx="5413534" cy="36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9398396"/>
      </p:ext>
    </p:extLst>
  </p:cSld>
  <p:clrMapOvr>
    <a:masterClrMapping/>
  </p:clrMapOvr>
  <p:transition>
    <p:push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Tijdelijke aanduiding voor inhoud 4" descr="Afbeelding met gras, buiten, veld, zoogdier&#10;&#10;Automatisch gegenereerde beschrijving">
            <a:extLst>
              <a:ext uri="{FF2B5EF4-FFF2-40B4-BE49-F238E27FC236}">
                <a16:creationId xmlns:a16="http://schemas.microsoft.com/office/drawing/2014/main" id="{4B88C0F4-D308-E0C5-46CB-6C488A282A0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51849" y="503853"/>
            <a:ext cx="5399390" cy="3600000"/>
          </a:xfrm>
        </p:spPr>
      </p:pic>
    </p:spTree>
  </p:cSld>
  <p:clrMapOvr>
    <a:masterClrMapping/>
  </p:clrMapOvr>
  <p:transition>
    <p:push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 descr="Afbeelding met tekst&#10;&#10;Automatisch gegenereerde beschrijving">
            <a:extLst>
              <a:ext uri="{FF2B5EF4-FFF2-40B4-BE49-F238E27FC236}">
                <a16:creationId xmlns:a16="http://schemas.microsoft.com/office/drawing/2014/main" id="{2AD4B67F-448D-480B-5CE4-92B3A303477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19061" y="541175"/>
            <a:ext cx="5009502" cy="37571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1664065"/>
      </p:ext>
    </p:extLst>
  </p:cSld>
  <p:clrMapOvr>
    <a:masterClrMapping/>
  </p:clrMapOvr>
  <p:transition>
    <p:push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Afbeelding 8" descr="Afbeelding met buiten, lucht, vrachtwagen, auto&#10;&#10;Automatisch gegenereerde beschrijving">
            <a:extLst>
              <a:ext uri="{FF2B5EF4-FFF2-40B4-BE49-F238E27FC236}">
                <a16:creationId xmlns:a16="http://schemas.microsoft.com/office/drawing/2014/main" id="{1272332C-49E8-1BDD-5044-5DAACB59648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24941" y="597159"/>
            <a:ext cx="5294118" cy="3600000"/>
          </a:xfrm>
          <a:prstGeom prst="rect">
            <a:avLst/>
          </a:prstGeom>
        </p:spPr>
      </p:pic>
    </p:spTree>
  </p:cSld>
  <p:clrMapOvr>
    <a:masterClrMapping/>
  </p:clrMapOvr>
  <p:transition>
    <p:push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 descr="Afbeelding met buiten, straat, menigte&#10;&#10;Automatisch gegenereerde beschrijving">
            <a:extLst>
              <a:ext uri="{FF2B5EF4-FFF2-40B4-BE49-F238E27FC236}">
                <a16:creationId xmlns:a16="http://schemas.microsoft.com/office/drawing/2014/main" id="{CA53E976-DC67-4D43-7C1D-6F5AF773EE8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12401" y="615593"/>
            <a:ext cx="4882822" cy="36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2650040"/>
      </p:ext>
    </p:extLst>
  </p:cSld>
  <p:clrMapOvr>
    <a:masterClrMapping/>
  </p:clrMapOvr>
  <p:transition>
    <p:push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 descr="Afbeelding met tekst, licht, buiten, verkeer&#10;&#10;Automatisch gegenereerde beschrijving">
            <a:extLst>
              <a:ext uri="{FF2B5EF4-FFF2-40B4-BE49-F238E27FC236}">
                <a16:creationId xmlns:a16="http://schemas.microsoft.com/office/drawing/2014/main" id="{8045C6A3-ADD0-1348-CCF3-4525F2A2137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72254" y="534955"/>
            <a:ext cx="5399492" cy="36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4821249"/>
      </p:ext>
    </p:extLst>
  </p:cSld>
  <p:clrMapOvr>
    <a:masterClrMapping/>
  </p:clrMapOvr>
  <p:transition>
    <p:push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 descr="Afbeelding met tekst, buiten, weg, straat&#10;&#10;Automatisch gegenereerde beschrijving">
            <a:extLst>
              <a:ext uri="{FF2B5EF4-FFF2-40B4-BE49-F238E27FC236}">
                <a16:creationId xmlns:a16="http://schemas.microsoft.com/office/drawing/2014/main" id="{D3201931-30A0-0783-7AF7-F3A1DDFCF20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41845" y="1491750"/>
            <a:ext cx="3240000" cy="2160000"/>
          </a:xfrm>
          <a:prstGeom prst="rect">
            <a:avLst/>
          </a:prstGeom>
        </p:spPr>
      </p:pic>
      <p:pic>
        <p:nvPicPr>
          <p:cNvPr id="6" name="Afbeelding 5" descr="Afbeelding met licht, verkeer, buiten, boom&#10;&#10;Automatisch gegenereerde beschrijving">
            <a:extLst>
              <a:ext uri="{FF2B5EF4-FFF2-40B4-BE49-F238E27FC236}">
                <a16:creationId xmlns:a16="http://schemas.microsoft.com/office/drawing/2014/main" id="{3183F59F-EEE7-AF0C-1CC8-85737205C03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1889" y="1491750"/>
            <a:ext cx="3240305" cy="21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268911"/>
      </p:ext>
    </p:extLst>
  </p:cSld>
  <p:clrMapOvr>
    <a:masterClrMapping/>
  </p:clrMapOvr>
  <p:transition>
    <p:push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 descr="Afbeelding met weg, buiten, gebouw, straat&#10;&#10;Automatisch gegenereerde beschrijving">
            <a:extLst>
              <a:ext uri="{FF2B5EF4-FFF2-40B4-BE49-F238E27FC236}">
                <a16:creationId xmlns:a16="http://schemas.microsoft.com/office/drawing/2014/main" id="{E03DCEAD-7721-CEEC-9737-44824E319E3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67610" y="566057"/>
            <a:ext cx="5408780" cy="36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6532802"/>
      </p:ext>
    </p:extLst>
  </p:cSld>
  <p:clrMapOvr>
    <a:masterClrMapping/>
  </p:clrMapOvr>
  <p:transition>
    <p:push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 descr="Afbeelding met buiten, fiets, grond, weg&#10;&#10;Automatisch gegenereerde beschrijving">
            <a:extLst>
              <a:ext uri="{FF2B5EF4-FFF2-40B4-BE49-F238E27FC236}">
                <a16:creationId xmlns:a16="http://schemas.microsoft.com/office/drawing/2014/main" id="{4995994A-3C4E-993B-2DD7-AABEF6A13B6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71746" y="503853"/>
            <a:ext cx="5400508" cy="36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7735794"/>
      </p:ext>
    </p:extLst>
  </p:cSld>
  <p:clrMapOvr>
    <a:masterClrMapping/>
  </p:clrMapOvr>
  <p:transition>
    <p:push/>
  </p:transition>
</p:sld>
</file>

<file path=ppt/theme/theme1.xml><?xml version="1.0" encoding="utf-8"?>
<a:theme xmlns:a="http://schemas.openxmlformats.org/drawingml/2006/main" name="VSV_PPT_LAGER_breed_NEW2018">
  <a:themeElements>
    <a:clrScheme name="Custom 1">
      <a:dk1>
        <a:sysClr val="windowText" lastClr="000000"/>
      </a:dk1>
      <a:lt1>
        <a:sysClr val="window" lastClr="FFFFFF"/>
      </a:lt1>
      <a:dk2>
        <a:srgbClr val="FFBA00"/>
      </a:dk2>
      <a:lt2>
        <a:srgbClr val="EC5800"/>
      </a:lt2>
      <a:accent1>
        <a:srgbClr val="FFBA00"/>
      </a:accent1>
      <a:accent2>
        <a:srgbClr val="EC5800"/>
      </a:accent2>
      <a:accent3>
        <a:srgbClr val="FF0521"/>
      </a:accent3>
      <a:accent4>
        <a:srgbClr val="6C6F70"/>
      </a:accent4>
      <a:accent5>
        <a:srgbClr val="9BBCED"/>
      </a:accent5>
      <a:accent6>
        <a:srgbClr val="93006D"/>
      </a:accent6>
      <a:hlink>
        <a:srgbClr val="0000FF"/>
      </a:hlink>
      <a:folHlink>
        <a:srgbClr val="CE005C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44143a4e-9fe9-4680-a59b-8ab9d3686f45" xsi:nil="true"/>
    <lcf76f155ced4ddcb4097134ff3c332f xmlns="071dc6fa-b555-4e7f-9387-a59b9aea7172">
      <Terms xmlns="http://schemas.microsoft.com/office/infopath/2007/PartnerControls"/>
    </lcf76f155ced4ddcb4097134ff3c332f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4E08EBB9166E043985D6607B6BE4B2A" ma:contentTypeVersion="16" ma:contentTypeDescription="Een nieuw document maken." ma:contentTypeScope="" ma:versionID="ba73af93b41f1055784c736475185b54">
  <xsd:schema xmlns:xsd="http://www.w3.org/2001/XMLSchema" xmlns:xs="http://www.w3.org/2001/XMLSchema" xmlns:p="http://schemas.microsoft.com/office/2006/metadata/properties" xmlns:ns2="071dc6fa-b555-4e7f-9387-a59b9aea7172" xmlns:ns3="cc8378d4-b778-42ff-9d29-5e1d2e5de9ed" xmlns:ns4="44143a4e-9fe9-4680-a59b-8ab9d3686f45" targetNamespace="http://schemas.microsoft.com/office/2006/metadata/properties" ma:root="true" ma:fieldsID="bed55cad805f4f5c0f10c87795c89bba" ns2:_="" ns3:_="" ns4:_="">
    <xsd:import namespace="071dc6fa-b555-4e7f-9387-a59b9aea7172"/>
    <xsd:import namespace="cc8378d4-b778-42ff-9d29-5e1d2e5de9ed"/>
    <xsd:import namespace="44143a4e-9fe9-4680-a59b-8ab9d3686f45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LengthInSeconds" minOccurs="0"/>
                <xsd:element ref="ns2:lcf76f155ced4ddcb4097134ff3c332f" minOccurs="0"/>
                <xsd:element ref="ns4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71dc6fa-b555-4e7f-9387-a59b9aea717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0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Afbeeldingtags" ma:readOnly="false" ma:fieldId="{5cf76f15-5ced-4ddc-b409-7134ff3c332f}" ma:taxonomyMulti="true" ma:sspId="75dbefeb-a213-4d69-9c01-03f483e43254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c8378d4-b778-42ff-9d29-5e1d2e5de9ed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Gedeeld met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Gedeeld met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4143a4e-9fe9-4680-a59b-8ab9d3686f45" elementFormDefault="qualified">
    <xsd:import namespace="http://schemas.microsoft.com/office/2006/documentManagement/types"/>
    <xsd:import namespace="http://schemas.microsoft.com/office/infopath/2007/PartnerControls"/>
    <xsd:element name="TaxCatchAll" ma:index="23" nillable="true" ma:displayName="Taxonomy Catch All Column" ma:hidden="true" ma:list="{e79275ff-3614-4d3c-8602-897a235598ab}" ma:internalName="TaxCatchAll" ma:showField="CatchAllData" ma:web="cc8378d4-b778-42ff-9d29-5e1d2e5de9ed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610C2C80-2169-4506-B007-1547C5742BB7}">
  <ds:schemaRefs>
    <ds:schemaRef ds:uri="http://www.w3.org/XML/1998/namespace"/>
    <ds:schemaRef ds:uri="cc8378d4-b778-42ff-9d29-5e1d2e5de9ed"/>
    <ds:schemaRef ds:uri="http://schemas.microsoft.com/office/infopath/2007/PartnerControls"/>
    <ds:schemaRef ds:uri="http://purl.org/dc/dcmitype/"/>
    <ds:schemaRef ds:uri="071dc6fa-b555-4e7f-9387-a59b9aea7172"/>
    <ds:schemaRef ds:uri="http://purl.org/dc/terms/"/>
    <ds:schemaRef ds:uri="http://purl.org/dc/elements/1.1/"/>
    <ds:schemaRef ds:uri="http://schemas.microsoft.com/office/2006/documentManagement/types"/>
    <ds:schemaRef ds:uri="http://schemas.openxmlformats.org/package/2006/metadata/core-properties"/>
    <ds:schemaRef ds:uri="44143a4e-9fe9-4680-a59b-8ab9d3686f45"/>
    <ds:schemaRef ds:uri="http://schemas.microsoft.com/office/2006/metadata/properties"/>
  </ds:schemaRefs>
</ds:datastoreItem>
</file>

<file path=customXml/itemProps2.xml><?xml version="1.0" encoding="utf-8"?>
<ds:datastoreItem xmlns:ds="http://schemas.openxmlformats.org/officeDocument/2006/customXml" ds:itemID="{0E89C3E9-549C-42DC-9404-0AD33D6DC93D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E7A1BD0A-EABC-49FF-A322-E4ABCBCE3E1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071dc6fa-b555-4e7f-9387-a59b9aea7172"/>
    <ds:schemaRef ds:uri="cc8378d4-b778-42ff-9d29-5e1d2e5de9ed"/>
    <ds:schemaRef ds:uri="44143a4e-9fe9-4680-a59b-8ab9d3686f45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Sjabloon presentatie basisonderwijs breed</Template>
  <TotalTime>0</TotalTime>
  <Words>4</Words>
  <Application>Microsoft Office PowerPoint</Application>
  <PresentationFormat>Diavoorstelling (16:9)</PresentationFormat>
  <Paragraphs>1</Paragraphs>
  <Slides>10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2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10</vt:i4>
      </vt:variant>
    </vt:vector>
  </HeadingPairs>
  <TitlesOfParts>
    <vt:vector size="13" baseType="lpstr">
      <vt:lpstr>Arial</vt:lpstr>
      <vt:lpstr>Calibri</vt:lpstr>
      <vt:lpstr>VSV_PPT_LAGER_breed_NEW2018</vt:lpstr>
      <vt:lpstr>Verkeerstoets Zilver: voorrang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Verkeerstoets Zilver: voorrang</dc:title>
  <dc:creator>Els Hendrickx</dc:creator>
  <cp:lastModifiedBy>Lien Meulendijks</cp:lastModifiedBy>
  <cp:revision>1</cp:revision>
  <dcterms:created xsi:type="dcterms:W3CDTF">2022-05-25T07:15:50Z</dcterms:created>
  <dcterms:modified xsi:type="dcterms:W3CDTF">2022-08-30T13:54:04Z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0x01010054E08EBB9166E043985D6607B6BE4B2A</vt:lpwstr>
  </property>
  <property fmtid="{D5CDD505-2E9C-101B-9397-08002B2CF9AE}" pid="3" name="Jaartal">
    <vt:lpwstr>7;#/|671c9f01-1c35-4350-8073-78e4bc6533a4</vt:lpwstr>
  </property>
  <property fmtid="{D5CDD505-2E9C-101B-9397-08002B2CF9AE}" pid="4" name="VSV-Categoriën">
    <vt:lpwstr>8;#Communiatie|4669fc7e-b4a1-4a35-9c35-79e9fca951a0</vt:lpwstr>
  </property>
  <property fmtid="{D5CDD505-2E9C-101B-9397-08002B2CF9AE}" pid="5" name="MediaServiceImageTags">
    <vt:lpwstr/>
  </property>
</Properties>
</file>